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1"/>
  </p:notesMasterIdLst>
  <p:sldIdLst>
    <p:sldId id="342" r:id="rId3"/>
    <p:sldId id="341" r:id="rId4"/>
    <p:sldId id="340" r:id="rId5"/>
    <p:sldId id="320" r:id="rId6"/>
    <p:sldId id="309" r:id="rId7"/>
    <p:sldId id="311" r:id="rId8"/>
    <p:sldId id="313" r:id="rId9"/>
    <p:sldId id="323" r:id="rId10"/>
    <p:sldId id="335" r:id="rId11"/>
    <p:sldId id="310" r:id="rId12"/>
    <p:sldId id="289" r:id="rId13"/>
    <p:sldId id="292" r:id="rId14"/>
    <p:sldId id="288" r:id="rId15"/>
    <p:sldId id="315" r:id="rId16"/>
    <p:sldId id="308" r:id="rId17"/>
    <p:sldId id="336" r:id="rId18"/>
    <p:sldId id="300" r:id="rId19"/>
    <p:sldId id="301" r:id="rId20"/>
    <p:sldId id="287" r:id="rId21"/>
    <p:sldId id="314" r:id="rId22"/>
    <p:sldId id="258" r:id="rId23"/>
    <p:sldId id="321" r:id="rId24"/>
    <p:sldId id="337" r:id="rId25"/>
    <p:sldId id="290" r:id="rId26"/>
    <p:sldId id="322" r:id="rId27"/>
    <p:sldId id="307" r:id="rId28"/>
    <p:sldId id="293" r:id="rId29"/>
    <p:sldId id="294" r:id="rId30"/>
    <p:sldId id="296" r:id="rId31"/>
    <p:sldId id="338" r:id="rId32"/>
    <p:sldId id="298" r:id="rId33"/>
    <p:sldId id="299" r:id="rId34"/>
    <p:sldId id="302" r:id="rId35"/>
    <p:sldId id="312" r:id="rId36"/>
    <p:sldId id="303" r:id="rId37"/>
    <p:sldId id="306" r:id="rId38"/>
    <p:sldId id="343" r:id="rId39"/>
    <p:sldId id="344" r:id="rId40"/>
  </p:sldIdLst>
  <p:sldSz cx="12198350" cy="6859588"/>
  <p:notesSz cx="6858000" cy="9144000"/>
  <p:custDataLst>
    <p:tags r:id="rId42"/>
  </p:custDataLst>
  <p:defaultText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guide id="3" pos="304">
          <p15:clr>
            <a:srgbClr val="A4A3A4"/>
          </p15:clr>
        </p15:guide>
        <p15:guide id="4" pos="1892">
          <p15:clr>
            <a:srgbClr val="A4A3A4"/>
          </p15:clr>
        </p15:guide>
        <p15:guide id="5" pos="12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005DA2"/>
    <a:srgbClr val="FFC400"/>
    <a:srgbClr val="FFD347"/>
    <a:srgbClr val="FFC91D"/>
    <a:srgbClr val="0071C1"/>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9" autoAdjust="0"/>
    <p:restoredTop sz="94660"/>
  </p:normalViewPr>
  <p:slideViewPr>
    <p:cSldViewPr>
      <p:cViewPr varScale="1">
        <p:scale>
          <a:sx n="81" d="100"/>
          <a:sy n="81" d="100"/>
        </p:scale>
        <p:origin x="662" y="62"/>
      </p:cViewPr>
      <p:guideLst>
        <p:guide orient="horz" pos="2160"/>
        <p:guide pos="3842"/>
        <p:guide pos="304"/>
        <p:guide pos="1892"/>
        <p:guide pos="1211"/>
      </p:guideLst>
    </p:cSldViewPr>
  </p:slideViewPr>
  <p:notesTextViewPr>
    <p:cViewPr>
      <p:scale>
        <a:sx n="1" d="1"/>
        <a:sy n="1" d="1"/>
      </p:scale>
      <p:origin x="0" y="0"/>
    </p:cViewPr>
  </p:notesTextViewPr>
  <p:sorterViewPr>
    <p:cViewPr>
      <p:scale>
        <a:sx n="130" d="100"/>
        <a:sy n="130"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627" rtl="0" eaLnBrk="1" latinLnBrk="0" hangingPunct="1">
      <a:defRPr sz="1600" kern="1200">
        <a:solidFill>
          <a:schemeClr val="tx1"/>
        </a:solidFill>
        <a:latin typeface="+mn-lt"/>
        <a:ea typeface="+mn-ea"/>
        <a:cs typeface="+mn-cs"/>
      </a:defRPr>
    </a:lvl1pPr>
    <a:lvl2pPr marL="609813" algn="l" defTabSz="1219627" rtl="0" eaLnBrk="1" latinLnBrk="0" hangingPunct="1">
      <a:defRPr sz="1600" kern="1200">
        <a:solidFill>
          <a:schemeClr val="tx1"/>
        </a:solidFill>
        <a:latin typeface="+mn-lt"/>
        <a:ea typeface="+mn-ea"/>
        <a:cs typeface="+mn-cs"/>
      </a:defRPr>
    </a:lvl2pPr>
    <a:lvl3pPr marL="1219627" algn="l" defTabSz="1219627" rtl="0" eaLnBrk="1" latinLnBrk="0" hangingPunct="1">
      <a:defRPr sz="1600" kern="1200">
        <a:solidFill>
          <a:schemeClr val="tx1"/>
        </a:solidFill>
        <a:latin typeface="+mn-lt"/>
        <a:ea typeface="+mn-ea"/>
        <a:cs typeface="+mn-cs"/>
      </a:defRPr>
    </a:lvl3pPr>
    <a:lvl4pPr marL="1829440" algn="l" defTabSz="1219627" rtl="0" eaLnBrk="1" latinLnBrk="0" hangingPunct="1">
      <a:defRPr sz="1600" kern="1200">
        <a:solidFill>
          <a:schemeClr val="tx1"/>
        </a:solidFill>
        <a:latin typeface="+mn-lt"/>
        <a:ea typeface="+mn-ea"/>
        <a:cs typeface="+mn-cs"/>
      </a:defRPr>
    </a:lvl4pPr>
    <a:lvl5pPr marL="2439253" algn="l" defTabSz="1219627" rtl="0" eaLnBrk="1" latinLnBrk="0" hangingPunct="1">
      <a:defRPr sz="1600" kern="1200">
        <a:solidFill>
          <a:schemeClr val="tx1"/>
        </a:solidFill>
        <a:latin typeface="+mn-lt"/>
        <a:ea typeface="+mn-ea"/>
        <a:cs typeface="+mn-cs"/>
      </a:defRPr>
    </a:lvl5pPr>
    <a:lvl6pPr marL="3049067" algn="l" defTabSz="1219627" rtl="0" eaLnBrk="1" latinLnBrk="0" hangingPunct="1">
      <a:defRPr sz="1600" kern="1200">
        <a:solidFill>
          <a:schemeClr val="tx1"/>
        </a:solidFill>
        <a:latin typeface="+mn-lt"/>
        <a:ea typeface="+mn-ea"/>
        <a:cs typeface="+mn-cs"/>
      </a:defRPr>
    </a:lvl6pPr>
    <a:lvl7pPr marL="3658880" algn="l" defTabSz="1219627" rtl="0" eaLnBrk="1" latinLnBrk="0" hangingPunct="1">
      <a:defRPr sz="1600" kern="1200">
        <a:solidFill>
          <a:schemeClr val="tx1"/>
        </a:solidFill>
        <a:latin typeface="+mn-lt"/>
        <a:ea typeface="+mn-ea"/>
        <a:cs typeface="+mn-cs"/>
      </a:defRPr>
    </a:lvl7pPr>
    <a:lvl8pPr marL="4268694" algn="l" defTabSz="1219627" rtl="0" eaLnBrk="1" latinLnBrk="0" hangingPunct="1">
      <a:defRPr sz="1600" kern="1200">
        <a:solidFill>
          <a:schemeClr val="tx1"/>
        </a:solidFill>
        <a:latin typeface="+mn-lt"/>
        <a:ea typeface="+mn-ea"/>
        <a:cs typeface="+mn-cs"/>
      </a:defRPr>
    </a:lvl8pPr>
    <a:lvl9pPr marL="4878507" algn="l" defTabSz="121962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10</a:t>
            </a:fld>
            <a:endParaRPr lang="zh-CN" altLang="en-US"/>
          </a:p>
        </p:txBody>
      </p:sp>
    </p:spTree>
    <p:extLst>
      <p:ext uri="{BB962C8B-B14F-4D97-AF65-F5344CB8AC3E}">
        <p14:creationId xmlns:p14="http://schemas.microsoft.com/office/powerpoint/2010/main" val="291755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11</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12</a:t>
            </a:fld>
            <a:endParaRPr lang="zh-CN" altLang="en-US"/>
          </a:p>
        </p:txBody>
      </p:sp>
    </p:spTree>
    <p:extLst>
      <p:ext uri="{BB962C8B-B14F-4D97-AF65-F5344CB8AC3E}">
        <p14:creationId xmlns:p14="http://schemas.microsoft.com/office/powerpoint/2010/main" val="80880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13</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14</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15</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16</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17</a:t>
            </a:fld>
            <a:endParaRPr lang="zh-CN" altLang="en-US"/>
          </a:p>
        </p:txBody>
      </p:sp>
    </p:spTree>
    <p:extLst>
      <p:ext uri="{BB962C8B-B14F-4D97-AF65-F5344CB8AC3E}">
        <p14:creationId xmlns:p14="http://schemas.microsoft.com/office/powerpoint/2010/main" val="86789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18</a:t>
            </a:fld>
            <a:endParaRPr lang="zh-CN" altLang="en-US"/>
          </a:p>
        </p:txBody>
      </p:sp>
    </p:spTree>
    <p:extLst>
      <p:ext uri="{BB962C8B-B14F-4D97-AF65-F5344CB8AC3E}">
        <p14:creationId xmlns:p14="http://schemas.microsoft.com/office/powerpoint/2010/main" val="2741629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19</a:t>
            </a:fld>
            <a:endParaRPr lang="zh-CN" altLang="en-US"/>
          </a:p>
        </p:txBody>
      </p:sp>
    </p:spTree>
    <p:extLst>
      <p:ext uri="{BB962C8B-B14F-4D97-AF65-F5344CB8AC3E}">
        <p14:creationId xmlns:p14="http://schemas.microsoft.com/office/powerpoint/2010/main" val="291755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20</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21</a:t>
            </a:fld>
            <a:endParaRPr lang="zh-CN" altLang="en-US"/>
          </a:p>
        </p:txBody>
      </p:sp>
    </p:spTree>
    <p:extLst>
      <p:ext uri="{BB962C8B-B14F-4D97-AF65-F5344CB8AC3E}">
        <p14:creationId xmlns:p14="http://schemas.microsoft.com/office/powerpoint/2010/main" val="128333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22</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24</a:t>
            </a:fld>
            <a:endParaRPr lang="zh-CN" altLang="en-US"/>
          </a:p>
        </p:txBody>
      </p:sp>
    </p:spTree>
    <p:extLst>
      <p:ext uri="{BB962C8B-B14F-4D97-AF65-F5344CB8AC3E}">
        <p14:creationId xmlns:p14="http://schemas.microsoft.com/office/powerpoint/2010/main" val="2725306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25</a:t>
            </a:fld>
            <a:endParaRPr lang="zh-CN" altLang="en-US"/>
          </a:p>
        </p:txBody>
      </p:sp>
    </p:spTree>
    <p:extLst>
      <p:ext uri="{BB962C8B-B14F-4D97-AF65-F5344CB8AC3E}">
        <p14:creationId xmlns:p14="http://schemas.microsoft.com/office/powerpoint/2010/main" val="108209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26</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27</a:t>
            </a:fld>
            <a:endParaRPr lang="zh-CN" altLang="en-US"/>
          </a:p>
        </p:txBody>
      </p:sp>
    </p:spTree>
    <p:extLst>
      <p:ext uri="{BB962C8B-B14F-4D97-AF65-F5344CB8AC3E}">
        <p14:creationId xmlns:p14="http://schemas.microsoft.com/office/powerpoint/2010/main" val="1082099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28</a:t>
            </a:fld>
            <a:endParaRPr lang="zh-CN" altLang="en-US"/>
          </a:p>
        </p:txBody>
      </p:sp>
    </p:spTree>
    <p:extLst>
      <p:ext uri="{BB962C8B-B14F-4D97-AF65-F5344CB8AC3E}">
        <p14:creationId xmlns:p14="http://schemas.microsoft.com/office/powerpoint/2010/main" val="399483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29</a:t>
            </a:fld>
            <a:endParaRPr lang="zh-CN" altLang="en-US"/>
          </a:p>
        </p:txBody>
      </p:sp>
    </p:spTree>
    <p:extLst>
      <p:ext uri="{BB962C8B-B14F-4D97-AF65-F5344CB8AC3E}">
        <p14:creationId xmlns:p14="http://schemas.microsoft.com/office/powerpoint/2010/main" val="259619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30</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31</a:t>
            </a:fld>
            <a:endParaRPr lang="zh-CN" altLang="en-US"/>
          </a:p>
        </p:txBody>
      </p:sp>
    </p:spTree>
    <p:extLst>
      <p:ext uri="{BB962C8B-B14F-4D97-AF65-F5344CB8AC3E}">
        <p14:creationId xmlns:p14="http://schemas.microsoft.com/office/powerpoint/2010/main" val="114037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32</a:t>
            </a:fld>
            <a:endParaRPr lang="zh-CN" altLang="en-US"/>
          </a:p>
        </p:txBody>
      </p:sp>
    </p:spTree>
    <p:extLst>
      <p:ext uri="{BB962C8B-B14F-4D97-AF65-F5344CB8AC3E}">
        <p14:creationId xmlns:p14="http://schemas.microsoft.com/office/powerpoint/2010/main" val="4228079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33</a:t>
            </a:fld>
            <a:endParaRPr lang="zh-CN" altLang="en-US"/>
          </a:p>
        </p:txBody>
      </p:sp>
    </p:spTree>
    <p:extLst>
      <p:ext uri="{BB962C8B-B14F-4D97-AF65-F5344CB8AC3E}">
        <p14:creationId xmlns:p14="http://schemas.microsoft.com/office/powerpoint/2010/main" val="115993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34</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35</a:t>
            </a:fld>
            <a:endParaRPr lang="zh-CN" altLang="en-US"/>
          </a:p>
        </p:txBody>
      </p:sp>
    </p:spTree>
    <p:extLst>
      <p:ext uri="{BB962C8B-B14F-4D97-AF65-F5344CB8AC3E}">
        <p14:creationId xmlns:p14="http://schemas.microsoft.com/office/powerpoint/2010/main" val="3036978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36</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4</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5</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6</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7</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9</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smtClean="0"/>
              <a:t>单击此处编辑母版标题样式</a:t>
            </a:r>
            <a:endParaRPr lang="zh-CN" altLang="en-US"/>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636" y="6357822"/>
            <a:ext cx="2744629" cy="365210"/>
          </a:xfrm>
          <a:prstGeom prst="rect">
            <a:avLst/>
          </a:prstGeom>
        </p:spPr>
        <p:txBody>
          <a:bodyPr lIns="91472" tIns="45736" rIns="91472" bIns="45736"/>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a:xfrm>
            <a:off x="4040704" y="6357822"/>
            <a:ext cx="4116943" cy="365210"/>
          </a:xfrm>
          <a:prstGeom prst="rect">
            <a:avLst/>
          </a:prstGeom>
        </p:spPr>
        <p:txBody>
          <a:bodyPr lIns="91472" tIns="45736" rIns="91472" bIns="45736"/>
          <a:lstStyle/>
          <a:p>
            <a:endParaRPr lang="zh-CN" altLang="en-US"/>
          </a:p>
        </p:txBody>
      </p:sp>
      <p:sp>
        <p:nvSpPr>
          <p:cNvPr id="6" name="灯片编号占位符 5"/>
          <p:cNvSpPr>
            <a:spLocks noGrp="1"/>
          </p:cNvSpPr>
          <p:nvPr>
            <p:ph type="sldNum" sz="quarter" idx="12"/>
          </p:nvPr>
        </p:nvSpPr>
        <p:spPr>
          <a:xfrm>
            <a:off x="8615085" y="6357822"/>
            <a:ext cx="2744629" cy="365210"/>
          </a:xfrm>
          <a:prstGeom prst="rect">
            <a:avLst/>
          </a:prstGeom>
        </p:spPr>
        <p:txBody>
          <a:bodyPr lIns="91472" tIns="45736" rIns="91472" bIns="45736"/>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00625998"/>
      </p:ext>
    </p:extLst>
  </p:cSld>
  <p:clrMapOvr>
    <a:masterClrMapping/>
  </p:clrMapOvr>
  <p:transition spd="slow">
    <p:push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4" y="1122623"/>
            <a:ext cx="9148763" cy="2388153"/>
          </a:xfrm>
        </p:spPr>
        <p:txBody>
          <a:bodyPr anchor="b"/>
          <a:lstStyle>
            <a:lvl1pPr algn="ctr">
              <a:defRPr sz="60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794" y="3602872"/>
            <a:ext cx="9148763"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5101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742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283" y="1710134"/>
            <a:ext cx="10521077" cy="2853398"/>
          </a:xfrm>
        </p:spPr>
        <p:txBody>
          <a:bodyPr anchor="b"/>
          <a:lstStyle>
            <a:lvl1pPr>
              <a:defRPr sz="60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283" y="4590526"/>
            <a:ext cx="10521077"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4294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636"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5415"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853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225" y="365210"/>
            <a:ext cx="10521077"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226" y="1681552"/>
            <a:ext cx="5160473"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226" y="2505655"/>
            <a:ext cx="5160473"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5414" y="1681552"/>
            <a:ext cx="518588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5414" y="2505655"/>
            <a:ext cx="5185888"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3665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8723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161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5887" y="987654"/>
            <a:ext cx="6175415"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775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5887" y="987654"/>
            <a:ext cx="6175415"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12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6808" y="117426"/>
            <a:ext cx="1701887" cy="677151"/>
          </a:xfrm>
          <a:prstGeom prst="rect">
            <a:avLst/>
          </a:prstGeom>
          <a:noFill/>
        </p:spPr>
        <p:txBody>
          <a:bodyPr wrap="square" lIns="121963" tIns="60981" rIns="121963" bIns="60981" rtlCol="0">
            <a:spAutoFit/>
          </a:bodyPr>
          <a:lstStyle/>
          <a:p>
            <a:r>
              <a:rPr lang="en-US" altLang="zh-CN" sz="3600" b="1" spc="-150" dirty="0" smtClean="0">
                <a:solidFill>
                  <a:schemeClr val="accent1"/>
                </a:solidFill>
                <a:effectLst/>
                <a:latin typeface="Arial Black" pitchFamily="34" charset="0"/>
                <a:ea typeface="微软雅黑" pitchFamily="34" charset="-122"/>
              </a:rPr>
              <a:t>LOGO</a:t>
            </a:r>
            <a:endParaRPr lang="zh-CN" altLang="en-US" sz="3600" b="1" spc="-150" dirty="0">
              <a:solidFill>
                <a:schemeClr val="accent1"/>
              </a:solidFill>
              <a:effectLst/>
              <a:latin typeface="Arial Black" pitchFamily="34" charset="0"/>
              <a:ea typeface="微软雅黑" pitchFamily="34" charset="-122"/>
            </a:endParaRPr>
          </a:p>
        </p:txBody>
      </p:sp>
      <p:cxnSp>
        <p:nvCxnSpPr>
          <p:cNvPr id="5" name="直接连接符 4"/>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91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9444" y="365209"/>
            <a:ext cx="2630269"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637" y="365209"/>
            <a:ext cx="7738328" cy="58131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029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4" name="页脚占位符 3"/>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5" name="灯片编号占位符 4"/>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222144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3" name="页脚占位符 2"/>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4" name="灯片编号占位符 3"/>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83270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0" y="273112"/>
            <a:ext cx="4013173" cy="116232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114"/>
            <a:ext cx="6819216" cy="5854469"/>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920" y="1435434"/>
            <a:ext cx="4013173" cy="46921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85513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7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916"/>
            <a:ext cx="7319010" cy="4115753"/>
          </a:xfrm>
          <a:prstGeom prst="rect">
            <a:avLst/>
          </a:prstGeom>
        </p:spPr>
        <p:txBody>
          <a:bodyPr lIns="121963" tIns="60981" rIns="121963" bIns="60981"/>
          <a:lstStyle>
            <a:lvl1pPr marL="0" indent="0">
              <a:buNone/>
              <a:defRPr sz="4300"/>
            </a:lvl1pPr>
            <a:lvl2pPr marL="609813" indent="0">
              <a:buNone/>
              <a:defRPr sz="3700"/>
            </a:lvl2pPr>
            <a:lvl3pPr marL="1219627" indent="0">
              <a:buNone/>
              <a:defRPr sz="3200"/>
            </a:lvl3pPr>
            <a:lvl4pPr marL="1829440" indent="0">
              <a:buNone/>
              <a:defRPr sz="2700"/>
            </a:lvl4pPr>
            <a:lvl5pPr marL="2439253" indent="0">
              <a:buNone/>
              <a:defRPr sz="2700"/>
            </a:lvl5pPr>
            <a:lvl6pPr marL="3049067" indent="0">
              <a:buNone/>
              <a:defRPr sz="2700"/>
            </a:lvl6pPr>
            <a:lvl7pPr marL="3658880" indent="0">
              <a:buNone/>
              <a:defRPr sz="2700"/>
            </a:lvl7pPr>
            <a:lvl8pPr marL="4268694" indent="0">
              <a:buNone/>
              <a:defRPr sz="2700"/>
            </a:lvl8pPr>
            <a:lvl9pPr marL="4878507" indent="0">
              <a:buNone/>
              <a:defRPr sz="2700"/>
            </a:lvl9pPr>
          </a:lstStyle>
          <a:p>
            <a:endParaRPr lang="zh-CN" altLang="en-US"/>
          </a:p>
        </p:txBody>
      </p:sp>
      <p:sp>
        <p:nvSpPr>
          <p:cNvPr id="4" name="文本占位符 3"/>
          <p:cNvSpPr>
            <a:spLocks noGrp="1"/>
          </p:cNvSpPr>
          <p:nvPr>
            <p:ph type="body" sz="half" idx="2"/>
          </p:nvPr>
        </p:nvSpPr>
        <p:spPr>
          <a:xfrm>
            <a:off x="2390962" y="5368581"/>
            <a:ext cx="7319010" cy="8050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418717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572"/>
            <a:ext cx="10978515" cy="4527011"/>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95101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06422"/>
            <a:ext cx="2744629" cy="4388867"/>
          </a:xfrm>
          <a:prstGeom prst="rect">
            <a:avLst/>
          </a:prstGeom>
        </p:spPr>
        <p:txBody>
          <a:bodyPr vert="eaVert"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06422"/>
            <a:ext cx="8030580" cy="4388867"/>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972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Picture 2" descr="F:\桌面文件\ppt底图.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3177"/>
            <a:ext cx="123109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9371" y="0"/>
            <a:ext cx="12311234" cy="6859588"/>
          </a:xfrm>
          <a:prstGeom prst="rect">
            <a:avLst/>
          </a:prstGeom>
          <a:gradFill flip="none" rotWithShape="1">
            <a:gsLst>
              <a:gs pos="0">
                <a:schemeClr val="bg1">
                  <a:alpha val="0"/>
                </a:schemeClr>
              </a:gs>
              <a:gs pos="30000">
                <a:schemeClr val="bg1">
                  <a:alpha val="0"/>
                </a:schemeClr>
              </a:gs>
              <a:gs pos="98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anchor="ctr"/>
          <a:lstStyle/>
          <a:p>
            <a:pPr algn="ctr" eaLnBrk="0" hangingPunct="0">
              <a:defRPr/>
            </a:pPr>
            <a:endParaRPr lang="zh-CN" altLang="en-US"/>
          </a:p>
        </p:txBody>
      </p:sp>
    </p:spTree>
    <p:extLst>
      <p:ext uri="{BB962C8B-B14F-4D97-AF65-F5344CB8AC3E}">
        <p14:creationId xmlns:p14="http://schemas.microsoft.com/office/powerpoint/2010/main" val="13036027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7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timing>
    <p:tnLst>
      <p:par>
        <p:cTn id="1" dur="indefinite" restart="never" nodeType="tmRoot"/>
      </p:par>
    </p:tnLst>
  </p:timing>
  <p:txStyles>
    <p:titleStyle>
      <a:lvl1pPr algn="ctr" defTabSz="1219627" rtl="0" eaLnBrk="1" latinLnBrk="0" hangingPunct="1">
        <a:spcBef>
          <a:spcPct val="0"/>
        </a:spcBef>
        <a:buNone/>
        <a:defRPr sz="5900" kern="1200">
          <a:solidFill>
            <a:schemeClr val="tx1"/>
          </a:solidFill>
          <a:latin typeface="+mj-lt"/>
          <a:ea typeface="+mj-ea"/>
          <a:cs typeface="+mj-cs"/>
        </a:defRPr>
      </a:lvl1pPr>
    </p:titleStyle>
    <p:bodyStyle>
      <a:lvl1pPr marL="457360" indent="-457360" algn="l" defTabSz="121962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947" indent="-381133" algn="l" defTabSz="121962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533" indent="-304907" algn="l" defTabSz="121962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34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416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973"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78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637" y="365210"/>
            <a:ext cx="10521077"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637" y="1826048"/>
            <a:ext cx="10521077" cy="435234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636" y="6357822"/>
            <a:ext cx="2744629"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a:fld id="{5FC8CF30-C9F5-449B-9095-10E09885ACC6}" type="datetimeFigureOut">
              <a:rPr lang="zh-CN" altLang="en-US" smtClean="0">
                <a:solidFill>
                  <a:prstClr val="black">
                    <a:tint val="75000"/>
                  </a:prstClr>
                </a:solidFill>
              </a:rPr>
              <a:pPr defTabSz="914583"/>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704" y="6357822"/>
            <a:ext cx="4116943"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5085" y="6357822"/>
            <a:ext cx="2744629"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a:fld id="{370F3CAC-6F67-4F8C-A210-BA41BAA01332}" type="slidenum">
              <a:rPr lang="zh-CN" altLang="en-US" smtClean="0">
                <a:solidFill>
                  <a:prstClr val="black">
                    <a:tint val="75000"/>
                  </a:prstClr>
                </a:solidFill>
              </a:rPr>
              <a:pPr defTabSz="914583"/>
              <a:t>‹#›</a:t>
            </a:fld>
            <a:endParaRPr lang="zh-CN" altLang="en-US">
              <a:solidFill>
                <a:prstClr val="black">
                  <a:tint val="75000"/>
                </a:prstClr>
              </a:solidFill>
            </a:endParaRPr>
          </a:p>
        </p:txBody>
      </p:sp>
    </p:spTree>
    <p:extLst>
      <p:ext uri="{BB962C8B-B14F-4D97-AF65-F5344CB8AC3E}">
        <p14:creationId xmlns:p14="http://schemas.microsoft.com/office/powerpoint/2010/main" val="32468795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 y="793"/>
            <a:ext cx="12193647" cy="6860642"/>
          </a:xfrm>
          <a:prstGeom prst="rect">
            <a:avLst/>
          </a:prstGeom>
        </p:spPr>
      </p:pic>
      <p:pic>
        <p:nvPicPr>
          <p:cNvPr id="23" name="[24]Forrest Gump - Suite Forrest Gum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967" y="90114"/>
            <a:ext cx="531368" cy="531368"/>
          </a:xfrm>
          <a:prstGeom prst="rect">
            <a:avLst/>
          </a:prstGeom>
        </p:spPr>
      </p:pic>
      <p:sp>
        <p:nvSpPr>
          <p:cNvPr id="22" name="TextBox 21"/>
          <p:cNvSpPr txBox="1"/>
          <p:nvPr/>
        </p:nvSpPr>
        <p:spPr>
          <a:xfrm>
            <a:off x="7273176" y="1413570"/>
            <a:ext cx="4298607" cy="2092877"/>
          </a:xfrm>
          <a:prstGeom prst="rect">
            <a:avLst/>
          </a:prstGeom>
          <a:noFill/>
        </p:spPr>
        <p:txBody>
          <a:bodyPr wrap="none" lIns="121917" tIns="60958" rIns="121917" bIns="60958" rtlCol="0">
            <a:spAutoFit/>
          </a:bodyPr>
          <a:lstStyle/>
          <a:p>
            <a:pPr algn="r"/>
            <a:r>
              <a:rPr lang="en-US" altLang="zh-CN" sz="12800" b="1" dirty="0" smtClean="0">
                <a:solidFill>
                  <a:schemeClr val="accent1"/>
                </a:solidFill>
                <a:latin typeface="微软雅黑" panose="020B0503020204020204" pitchFamily="34" charset="-122"/>
                <a:ea typeface="微软雅黑" panose="020B0503020204020204" pitchFamily="34" charset="-122"/>
              </a:rPr>
              <a:t>2017</a:t>
            </a:r>
            <a:endParaRPr lang="zh-CN" altLang="en-US" sz="12800" b="1" dirty="0">
              <a:solidFill>
                <a:schemeClr val="accent1"/>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341594" y="3392234"/>
            <a:ext cx="7129510" cy="954103"/>
          </a:xfrm>
          <a:prstGeom prst="rect">
            <a:avLst/>
          </a:prstGeom>
          <a:noFill/>
        </p:spPr>
        <p:txBody>
          <a:bodyPr wrap="none" lIns="121917" tIns="60958" rIns="121917" bIns="60958" rtlCol="0">
            <a:spAutoFit/>
          </a:bodyPr>
          <a:lstStyle/>
          <a:p>
            <a:pPr algn="r"/>
            <a:r>
              <a:rPr lang="zh-CN" altLang="en-US" sz="5400" b="1" dirty="0">
                <a:solidFill>
                  <a:schemeClr val="accent1"/>
                </a:solidFill>
                <a:latin typeface="微软雅黑" panose="020B0503020204020204" pitchFamily="34" charset="-122"/>
                <a:ea typeface="微软雅黑" panose="020B0503020204020204" pitchFamily="34" charset="-122"/>
              </a:rPr>
              <a:t>工作总结汇报</a:t>
            </a:r>
            <a:r>
              <a:rPr lang="en-US" altLang="zh-CN" sz="5400" b="1" dirty="0">
                <a:solidFill>
                  <a:schemeClr val="accent1"/>
                </a:solidFill>
                <a:latin typeface="微软雅黑" panose="020B0503020204020204" pitchFamily="34" charset="-122"/>
                <a:ea typeface="微软雅黑" panose="020B0503020204020204" pitchFamily="34" charset="-122"/>
              </a:rPr>
              <a:t>PPT</a:t>
            </a:r>
            <a:r>
              <a:rPr lang="zh-CN" altLang="en-US" sz="5400" b="1" dirty="0">
                <a:solidFill>
                  <a:schemeClr val="accent1"/>
                </a:solidFill>
                <a:latin typeface="微软雅黑" panose="020B0503020204020204" pitchFamily="34" charset="-122"/>
                <a:ea typeface="微软雅黑" panose="020B0503020204020204" pitchFamily="34" charset="-122"/>
              </a:rPr>
              <a:t>模板</a:t>
            </a:r>
          </a:p>
        </p:txBody>
      </p:sp>
      <p:cxnSp>
        <p:nvCxnSpPr>
          <p:cNvPr id="25" name="直接连接符 24"/>
          <p:cNvCxnSpPr/>
          <p:nvPr/>
        </p:nvCxnSpPr>
        <p:spPr>
          <a:xfrm>
            <a:off x="5327222" y="4390123"/>
            <a:ext cx="602891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2825" y="455097"/>
            <a:ext cx="2152446" cy="861974"/>
          </a:xfrm>
          <a:prstGeom prst="rect">
            <a:avLst/>
          </a:prstGeom>
          <a:noFill/>
        </p:spPr>
        <p:txBody>
          <a:bodyPr wrap="none" lIns="121917" tIns="60958" rIns="121917" bIns="60958" rtlCol="0">
            <a:spAutoFit/>
          </a:bodyPr>
          <a:lstStyle/>
          <a:p>
            <a:r>
              <a:rPr lang="en-US" altLang="zh-CN" sz="4800" dirty="0">
                <a:solidFill>
                  <a:schemeClr val="bg1"/>
                </a:solidFill>
                <a:latin typeface="Eras Bold ITC" panose="020B0907030504020204" pitchFamily="34" charset="0"/>
              </a:rPr>
              <a:t>LOGO</a:t>
            </a:r>
            <a:endParaRPr lang="zh-CN" altLang="en-US" sz="4800" dirty="0">
              <a:solidFill>
                <a:schemeClr val="bg1"/>
              </a:solidFill>
              <a:latin typeface="Eras Bold ITC" panose="020B0907030504020204" pitchFamily="34" charset="0"/>
            </a:endParaRPr>
          </a:p>
        </p:txBody>
      </p:sp>
      <p:sp>
        <p:nvSpPr>
          <p:cNvPr id="30" name="TextBox 29"/>
          <p:cNvSpPr txBox="1"/>
          <p:nvPr/>
        </p:nvSpPr>
        <p:spPr>
          <a:xfrm>
            <a:off x="7942393" y="4582189"/>
            <a:ext cx="3528711" cy="615696"/>
          </a:xfrm>
          <a:prstGeom prst="rect">
            <a:avLst/>
          </a:prstGeom>
          <a:noFill/>
        </p:spPr>
        <p:txBody>
          <a:bodyPr wrap="none" lIns="121917" tIns="60958" rIns="121917" bIns="60958" rtlCol="0">
            <a:spAutoFit/>
          </a:bodyPr>
          <a:lstStyle/>
          <a:p>
            <a:pPr algn="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输入您的企业名称</a:t>
            </a:r>
          </a:p>
        </p:txBody>
      </p:sp>
      <p:sp>
        <p:nvSpPr>
          <p:cNvPr id="32" name="TextBox 31"/>
          <p:cNvSpPr txBox="1"/>
          <p:nvPr/>
        </p:nvSpPr>
        <p:spPr>
          <a:xfrm>
            <a:off x="9275637" y="5830617"/>
            <a:ext cx="2195467" cy="415494"/>
          </a:xfrm>
          <a:prstGeom prst="rect">
            <a:avLst/>
          </a:prstGeom>
          <a:noFill/>
        </p:spPr>
        <p:txBody>
          <a:bodyPr wrap="none" lIns="121917" tIns="60958" rIns="121917" bIns="60958" rtlCol="0">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：锐旗设计</a:t>
            </a:r>
            <a:endPar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470568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55"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0.70"/>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4"/>
                                        </p:tgtEl>
                                        <p:attrNameLst>
                                          <p:attrName>ppt_y</p:attrName>
                                        </p:attrNameLst>
                                      </p:cBhvr>
                                      <p:tavLst>
                                        <p:tav tm="0">
                                          <p:val>
                                            <p:strVal val="#ppt_y"/>
                                          </p:val>
                                        </p:tav>
                                        <p:tav tm="100000">
                                          <p:val>
                                            <p:strVal val="#ppt_y"/>
                                          </p:val>
                                        </p:tav>
                                      </p:tavLst>
                                    </p:anim>
                                    <p:anim calcmode="lin" valueType="num">
                                      <p:cBhvr>
                                        <p:cTn id="2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0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23"/>
                </p:tgtEl>
              </p:cMediaNode>
            </p:audio>
          </p:childTnLst>
        </p:cTn>
      </p:par>
    </p:tnLst>
    <p:bldLst>
      <p:bldP spid="22" grpId="0"/>
      <p:bldP spid="24" grpId="0"/>
      <p:bldP spid="29" grpId="0"/>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43533" y="1989634"/>
            <a:ext cx="2482703" cy="2955923"/>
            <a:chOff x="1827008" y="2120901"/>
            <a:chExt cx="2298700" cy="2736849"/>
          </a:xfrm>
        </p:grpSpPr>
        <p:sp>
          <p:nvSpPr>
            <p:cNvPr id="10" name="矩形 9"/>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grpSp>
      <p:grpSp>
        <p:nvGrpSpPr>
          <p:cNvPr id="12" name="组合 11"/>
          <p:cNvGrpSpPr/>
          <p:nvPr/>
        </p:nvGrpSpPr>
        <p:grpSpPr>
          <a:xfrm>
            <a:off x="6265764" y="1989634"/>
            <a:ext cx="2482703" cy="2955923"/>
            <a:chOff x="1827008" y="2120901"/>
            <a:chExt cx="2298700" cy="2736849"/>
          </a:xfrm>
        </p:grpSpPr>
        <p:sp>
          <p:nvSpPr>
            <p:cNvPr id="13" name="矩形 12"/>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p:cNvGrpSpPr/>
          <p:nvPr/>
        </p:nvGrpSpPr>
        <p:grpSpPr>
          <a:xfrm>
            <a:off x="9087995" y="1989634"/>
            <a:ext cx="2482703" cy="2955923"/>
            <a:chOff x="1827008" y="2120901"/>
            <a:chExt cx="2298700" cy="2736849"/>
          </a:xfrm>
        </p:grpSpPr>
        <p:sp>
          <p:nvSpPr>
            <p:cNvPr id="16" name="矩形 15"/>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8" name="组合 17"/>
          <p:cNvGrpSpPr/>
          <p:nvPr/>
        </p:nvGrpSpPr>
        <p:grpSpPr>
          <a:xfrm>
            <a:off x="621302" y="1989634"/>
            <a:ext cx="2482703" cy="2955923"/>
            <a:chOff x="1827008" y="2120901"/>
            <a:chExt cx="2298700" cy="2736849"/>
          </a:xfrm>
        </p:grpSpPr>
        <p:sp>
          <p:nvSpPr>
            <p:cNvPr id="19" name="矩形 18"/>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矩形 19"/>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sp>
        <p:nvSpPr>
          <p:cNvPr id="21" name="文本框 29"/>
          <p:cNvSpPr txBox="1"/>
          <p:nvPr/>
        </p:nvSpPr>
        <p:spPr>
          <a:xfrm>
            <a:off x="1028082"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项目一</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文本框 30"/>
          <p:cNvSpPr txBox="1"/>
          <p:nvPr/>
        </p:nvSpPr>
        <p:spPr>
          <a:xfrm>
            <a:off x="6672544"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项目三</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文本框 31"/>
          <p:cNvSpPr txBox="1"/>
          <p:nvPr/>
        </p:nvSpPr>
        <p:spPr>
          <a:xfrm>
            <a:off x="3850313"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项目二</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4" name="文本框 32"/>
          <p:cNvSpPr txBox="1"/>
          <p:nvPr/>
        </p:nvSpPr>
        <p:spPr>
          <a:xfrm>
            <a:off x="9494775"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5" name="文本框 33"/>
          <p:cNvSpPr txBox="1"/>
          <p:nvPr/>
        </p:nvSpPr>
        <p:spPr>
          <a:xfrm>
            <a:off x="1028081" y="2888002"/>
            <a:ext cx="1669143" cy="1569660"/>
          </a:xfrm>
          <a:prstGeom prst="rect">
            <a:avLst/>
          </a:prstGeom>
          <a:noFill/>
        </p:spPr>
        <p:txBody>
          <a:bodyPr wrap="square" rtlCol="0">
            <a:spAutoFit/>
          </a:bodyPr>
          <a:lstStyle/>
          <a:p>
            <a:pPr algn="just"/>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框 34"/>
          <p:cNvSpPr txBox="1"/>
          <p:nvPr/>
        </p:nvSpPr>
        <p:spPr>
          <a:xfrm>
            <a:off x="3856855"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27" name="文本框 35"/>
          <p:cNvSpPr txBox="1"/>
          <p:nvPr/>
        </p:nvSpPr>
        <p:spPr>
          <a:xfrm>
            <a:off x="6685629"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28" name="文本框 36"/>
          <p:cNvSpPr txBox="1"/>
          <p:nvPr/>
        </p:nvSpPr>
        <p:spPr>
          <a:xfrm>
            <a:off x="9514402"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26680021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85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35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285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35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85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435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350"/>
                            </p:stCondLst>
                            <p:childTnLst>
                              <p:par>
                                <p:cTn id="49" presetID="2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85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635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ChangeArrowheads="1"/>
          </p:cNvSpPr>
          <p:nvPr/>
        </p:nvSpPr>
        <p:spPr bwMode="auto">
          <a:xfrm rot="10800000">
            <a:off x="1314556" y="3880664"/>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bg1">
              <a:lumMod val="65000"/>
            </a:schemeClr>
          </a:solidFill>
          <a:ln>
            <a:noFill/>
          </a:ln>
          <a:extLst/>
        </p:spPr>
        <p:style>
          <a:lnRef idx="2">
            <a:schemeClr val="accent6">
              <a:shade val="50000"/>
            </a:schemeClr>
          </a:lnRef>
          <a:fillRef idx="1">
            <a:schemeClr val="accent6"/>
          </a:fillRef>
          <a:effectRef idx="0">
            <a:schemeClr val="accent6"/>
          </a:effectRef>
          <a:fontRef idx="minor">
            <a:schemeClr val="lt1"/>
          </a:fontRef>
        </p:style>
        <p:txBody>
          <a:bodyPr lIns="96248" tIns="48125" rIns="96248" bIns="48125" rtlCol="0" anchor="ctr"/>
          <a:lstStyle/>
          <a:p>
            <a:pPr algn="ctr"/>
            <a:endParaRPr lang="zh-CN" altLang="en-US" dirty="0"/>
          </a:p>
        </p:txBody>
      </p:sp>
      <p:sp>
        <p:nvSpPr>
          <p:cNvPr id="21" name="AutoShape 3"/>
          <p:cNvSpPr>
            <a:spLocks noChangeArrowheads="1"/>
          </p:cNvSpPr>
          <p:nvPr/>
        </p:nvSpPr>
        <p:spPr bwMode="auto">
          <a:xfrm rot="10800000">
            <a:off x="2378386" y="2506068"/>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bg1">
              <a:lumMod val="65000"/>
            </a:schemeClr>
          </a:solidFill>
          <a:ln>
            <a:noFill/>
          </a:ln>
          <a:extLst/>
        </p:spPr>
        <p:style>
          <a:lnRef idx="2">
            <a:schemeClr val="accent5">
              <a:shade val="50000"/>
            </a:schemeClr>
          </a:lnRef>
          <a:fillRef idx="1">
            <a:schemeClr val="accent5"/>
          </a:fillRef>
          <a:effectRef idx="0">
            <a:schemeClr val="accent5"/>
          </a:effectRef>
          <a:fontRef idx="minor">
            <a:schemeClr val="lt1"/>
          </a:fontRef>
        </p:style>
        <p:txBody>
          <a:bodyPr lIns="96248" tIns="48125" rIns="96248" bIns="48125" rtlCol="0" anchor="ctr"/>
          <a:lstStyle/>
          <a:p>
            <a:pPr algn="ctr"/>
            <a:endParaRPr lang="zh-CN" altLang="en-US" dirty="0"/>
          </a:p>
        </p:txBody>
      </p:sp>
      <p:sp>
        <p:nvSpPr>
          <p:cNvPr id="22" name="AutoShape 6"/>
          <p:cNvSpPr>
            <a:spLocks noChangeArrowheads="1"/>
          </p:cNvSpPr>
          <p:nvPr/>
        </p:nvSpPr>
        <p:spPr bwMode="auto">
          <a:xfrm>
            <a:off x="2651361" y="1609402"/>
            <a:ext cx="914245" cy="778296"/>
          </a:xfrm>
          <a:prstGeom prst="triangle">
            <a:avLst>
              <a:gd name="adj" fmla="val 50000"/>
            </a:avLst>
          </a:prstGeom>
          <a:solidFill>
            <a:schemeClr val="accent1"/>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3" name="AutoShape 4"/>
          <p:cNvSpPr>
            <a:spLocks noChangeArrowheads="1"/>
          </p:cNvSpPr>
          <p:nvPr/>
        </p:nvSpPr>
        <p:spPr bwMode="auto">
          <a:xfrm rot="10800000">
            <a:off x="1941876" y="3075734"/>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1"/>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4" name="AutoShape 5"/>
          <p:cNvSpPr>
            <a:spLocks noChangeArrowheads="1"/>
          </p:cNvSpPr>
          <p:nvPr/>
        </p:nvSpPr>
        <p:spPr bwMode="auto">
          <a:xfrm rot="10800000">
            <a:off x="725347" y="5015091"/>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chemeClr val="accent1"/>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cxnSp>
        <p:nvCxnSpPr>
          <p:cNvPr id="25" name="直接连接符 24"/>
          <p:cNvCxnSpPr/>
          <p:nvPr/>
        </p:nvCxnSpPr>
        <p:spPr>
          <a:xfrm>
            <a:off x="3143037" y="2036587"/>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a:off x="3128465" y="2708398"/>
            <a:ext cx="378228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3143037" y="3405406"/>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3108485" y="4425429"/>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a:off x="3108485" y="5435291"/>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7091440" y="5251207"/>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1" name="TextBox 30"/>
          <p:cNvSpPr txBox="1"/>
          <p:nvPr/>
        </p:nvSpPr>
        <p:spPr>
          <a:xfrm>
            <a:off x="5770734" y="4941787"/>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2" name="TextBox 31"/>
          <p:cNvSpPr txBox="1"/>
          <p:nvPr/>
        </p:nvSpPr>
        <p:spPr>
          <a:xfrm>
            <a:off x="7091440" y="4247470"/>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3" name="TextBox 32"/>
          <p:cNvSpPr txBox="1"/>
          <p:nvPr/>
        </p:nvSpPr>
        <p:spPr>
          <a:xfrm>
            <a:off x="5770734" y="3947138"/>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4" name="TextBox 33"/>
          <p:cNvSpPr txBox="1"/>
          <p:nvPr/>
        </p:nvSpPr>
        <p:spPr>
          <a:xfrm>
            <a:off x="7091440" y="3267820"/>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5" name="TextBox 34"/>
          <p:cNvSpPr txBox="1"/>
          <p:nvPr/>
        </p:nvSpPr>
        <p:spPr>
          <a:xfrm>
            <a:off x="5770734" y="2937121"/>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6" name="TextBox 35"/>
          <p:cNvSpPr txBox="1"/>
          <p:nvPr/>
        </p:nvSpPr>
        <p:spPr>
          <a:xfrm>
            <a:off x="7091440" y="2525703"/>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7" name="TextBox 36"/>
          <p:cNvSpPr txBox="1"/>
          <p:nvPr/>
        </p:nvSpPr>
        <p:spPr>
          <a:xfrm>
            <a:off x="5770734" y="2250880"/>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8" name="TextBox 37"/>
          <p:cNvSpPr txBox="1"/>
          <p:nvPr/>
        </p:nvSpPr>
        <p:spPr>
          <a:xfrm>
            <a:off x="7091440" y="1832411"/>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9" name="TextBox 38"/>
          <p:cNvSpPr txBox="1"/>
          <p:nvPr/>
        </p:nvSpPr>
        <p:spPr>
          <a:xfrm>
            <a:off x="5770734" y="1557586"/>
            <a:ext cx="1169002" cy="389578"/>
          </a:xfrm>
          <a:prstGeom prst="rect">
            <a:avLst/>
          </a:prstGeom>
          <a:noFill/>
        </p:spPr>
        <p:txBody>
          <a:bodyPr wrap="none" lIns="96248" tIns="48125" rIns="96248" bIns="48125" rtlCol="0">
            <a:spAutoFit/>
          </a:bodyPr>
          <a:lstStyle/>
          <a:p>
            <a:pPr algn="ctr"/>
            <a:r>
              <a:rPr lang="zh-CN" altLang="en-US" sz="1900" dirty="0">
                <a:solidFill>
                  <a:schemeClr val="tx1">
                    <a:lumMod val="75000"/>
                    <a:lumOff val="25000"/>
                  </a:schemeClr>
                </a:solidFill>
                <a:latin typeface="微软雅黑" pitchFamily="34" charset="-122"/>
                <a:ea typeface="微软雅黑" pitchFamily="34" charset="-122"/>
              </a:rPr>
              <a:t>添加标题</a:t>
            </a:r>
          </a:p>
        </p:txBody>
      </p:sp>
      <p:sp>
        <p:nvSpPr>
          <p:cNvPr id="41" name="文本框 2"/>
          <p:cNvSpPr txBox="1"/>
          <p:nvPr/>
        </p:nvSpPr>
        <p:spPr>
          <a:xfrm>
            <a:off x="1724001"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709158049"/>
      </p:ext>
    </p:extLst>
  </p:cSld>
  <p:clrMapOvr>
    <a:masterClrMapping/>
  </p:clrMapOvr>
  <p:transition spd="slow" advClick="0"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 presetClass="entr" presetSubtype="1" fill="hold" grpId="0" nodeType="afterEffect" p14:presetBounceEnd="64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64000">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14:bounceEnd="64000">
                                          <p:cBhvr additive="base">
                                            <p:cTn id="19" dur="100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400"/>
                                      </p:stCondLst>
                                      <p:childTnLst>
                                        <p:set>
                                          <p:cBhvr>
                                            <p:cTn id="22" dur="1" fill="hold">
                                              <p:stCondLst>
                                                <p:cond delay="0"/>
                                              </p:stCondLst>
                                            </p:cTn>
                                            <p:tgtEl>
                                              <p:spTgt spid="23"/>
                                            </p:tgtEl>
                                            <p:attrNameLst>
                                              <p:attrName>style.visibility</p:attrName>
                                            </p:attrNameLst>
                                          </p:cBhvr>
                                          <p:to>
                                            <p:strVal val="visible"/>
                                          </p:to>
                                        </p:set>
                                        <p:anim calcmode="lin" valueType="num" p14:bounceEnd="64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64000">
                                      <p:stCondLst>
                                        <p:cond delay="600"/>
                                      </p:stCondLst>
                                      <p:childTnLst>
                                        <p:set>
                                          <p:cBhvr>
                                            <p:cTn id="26" dur="1" fill="hold">
                                              <p:stCondLst>
                                                <p:cond delay="0"/>
                                              </p:stCondLst>
                                            </p:cTn>
                                            <p:tgtEl>
                                              <p:spTgt spid="21"/>
                                            </p:tgtEl>
                                            <p:attrNameLst>
                                              <p:attrName>style.visibility</p:attrName>
                                            </p:attrNameLst>
                                          </p:cBhvr>
                                          <p:to>
                                            <p:strVal val="visible"/>
                                          </p:to>
                                        </p:set>
                                        <p:anim calcmode="lin" valueType="num" p14:bounceEnd="64000">
                                          <p:cBhvr additive="base">
                                            <p:cTn id="27" dur="100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64000">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14:bounceEnd="64000">
                                          <p:cBhvr additive="base">
                                            <p:cTn id="31" dur="100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265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3150"/>
                                </p:stCondLst>
                                <p:childTnLst>
                                  <p:par>
                                    <p:cTn id="50" presetID="17" presetClass="entr" presetSubtype="1" fill="hold" grpId="0" nodeType="afterEffect">
                                      <p:stCondLst>
                                        <p:cond delay="0"/>
                                      </p:stCondLst>
                                      <p:iterate type="lt">
                                        <p:tmPct val="40000"/>
                                      </p:iterate>
                                      <p:childTnLst>
                                        <p:set>
                                          <p:cBhvr>
                                            <p:cTn id="51" dur="1" fill="hold">
                                              <p:stCondLst>
                                                <p:cond delay="0"/>
                                              </p:stCondLst>
                                            </p:cTn>
                                            <p:tgtEl>
                                              <p:spTgt spid="39"/>
                                            </p:tgtEl>
                                            <p:attrNameLst>
                                              <p:attrName>style.visibility</p:attrName>
                                            </p:attrNameLst>
                                          </p:cBhvr>
                                          <p:to>
                                            <p:strVal val="visible"/>
                                          </p:to>
                                        </p:set>
                                        <p:anim calcmode="lin" valueType="num">
                                          <p:cBhvr>
                                            <p:cTn id="52" dur="250" fill="hold"/>
                                            <p:tgtEl>
                                              <p:spTgt spid="39"/>
                                            </p:tgtEl>
                                            <p:attrNameLst>
                                              <p:attrName>ppt_x</p:attrName>
                                            </p:attrNameLst>
                                          </p:cBhvr>
                                          <p:tavLst>
                                            <p:tav tm="0">
                                              <p:val>
                                                <p:strVal val="#ppt_x"/>
                                              </p:val>
                                            </p:tav>
                                            <p:tav tm="100000">
                                              <p:val>
                                                <p:strVal val="#ppt_x"/>
                                              </p:val>
                                            </p:tav>
                                          </p:tavLst>
                                        </p:anim>
                                        <p:anim calcmode="lin" valueType="num">
                                          <p:cBhvr>
                                            <p:cTn id="53" dur="250" fill="hold"/>
                                            <p:tgtEl>
                                              <p:spTgt spid="39"/>
                                            </p:tgtEl>
                                            <p:attrNameLst>
                                              <p:attrName>ppt_y</p:attrName>
                                            </p:attrNameLst>
                                          </p:cBhvr>
                                          <p:tavLst>
                                            <p:tav tm="0">
                                              <p:val>
                                                <p:strVal val="#ppt_y-#ppt_h/2"/>
                                              </p:val>
                                            </p:tav>
                                            <p:tav tm="100000">
                                              <p:val>
                                                <p:strVal val="#ppt_y"/>
                                              </p:val>
                                            </p:tav>
                                          </p:tavLst>
                                        </p:anim>
                                        <p:anim calcmode="lin" valueType="num">
                                          <p:cBhvr>
                                            <p:cTn id="54" dur="250" fill="hold"/>
                                            <p:tgtEl>
                                              <p:spTgt spid="39"/>
                                            </p:tgtEl>
                                            <p:attrNameLst>
                                              <p:attrName>ppt_w</p:attrName>
                                            </p:attrNameLst>
                                          </p:cBhvr>
                                          <p:tavLst>
                                            <p:tav tm="0">
                                              <p:val>
                                                <p:strVal val="#ppt_w"/>
                                              </p:val>
                                            </p:tav>
                                            <p:tav tm="100000">
                                              <p:val>
                                                <p:strVal val="#ppt_w"/>
                                              </p:val>
                                            </p:tav>
                                          </p:tavLst>
                                        </p:anim>
                                        <p:anim calcmode="lin" valueType="num">
                                          <p:cBhvr>
                                            <p:cTn id="55" dur="250" fill="hold"/>
                                            <p:tgtEl>
                                              <p:spTgt spid="39"/>
                                            </p:tgtEl>
                                            <p:attrNameLst>
                                              <p:attrName>ppt_h</p:attrName>
                                            </p:attrNameLst>
                                          </p:cBhvr>
                                          <p:tavLst>
                                            <p:tav tm="0">
                                              <p:val>
                                                <p:fltVal val="0"/>
                                              </p:val>
                                            </p:tav>
                                            <p:tav tm="100000">
                                              <p:val>
                                                <p:strVal val="#ppt_h"/>
                                              </p:val>
                                            </p:tav>
                                          </p:tavLst>
                                        </p:anim>
                                      </p:childTnLst>
                                    </p:cTn>
                                  </p:par>
                                  <p:par>
                                    <p:cTn id="56" presetID="17" presetClass="entr" presetSubtype="1" fill="hold" grpId="0" nodeType="withEffect">
                                      <p:stCondLst>
                                        <p:cond delay="200"/>
                                      </p:stCondLst>
                                      <p:iterate type="lt">
                                        <p:tmPct val="40000"/>
                                      </p:iterate>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ppt_h/2"/>
                                              </p:val>
                                            </p:tav>
                                            <p:tav tm="100000">
                                              <p:val>
                                                <p:strVal val="#ppt_y"/>
                                              </p:val>
                                            </p:tav>
                                          </p:tavLst>
                                        </p:anim>
                                        <p:anim calcmode="lin" valueType="num">
                                          <p:cBhvr>
                                            <p:cTn id="60" dur="250" fill="hold"/>
                                            <p:tgtEl>
                                              <p:spTgt spid="37"/>
                                            </p:tgtEl>
                                            <p:attrNameLst>
                                              <p:attrName>ppt_w</p:attrName>
                                            </p:attrNameLst>
                                          </p:cBhvr>
                                          <p:tavLst>
                                            <p:tav tm="0">
                                              <p:val>
                                                <p:strVal val="#ppt_w"/>
                                              </p:val>
                                            </p:tav>
                                            <p:tav tm="100000">
                                              <p:val>
                                                <p:strVal val="#ppt_w"/>
                                              </p:val>
                                            </p:tav>
                                          </p:tavLst>
                                        </p:anim>
                                        <p:anim calcmode="lin" valueType="num">
                                          <p:cBhvr>
                                            <p:cTn id="61" dur="250" fill="hold"/>
                                            <p:tgtEl>
                                              <p:spTgt spid="37"/>
                                            </p:tgtEl>
                                            <p:attrNameLst>
                                              <p:attrName>ppt_h</p:attrName>
                                            </p:attrNameLst>
                                          </p:cBhvr>
                                          <p:tavLst>
                                            <p:tav tm="0">
                                              <p:val>
                                                <p:fltVal val="0"/>
                                              </p:val>
                                            </p:tav>
                                            <p:tav tm="100000">
                                              <p:val>
                                                <p:strVal val="#ppt_h"/>
                                              </p:val>
                                            </p:tav>
                                          </p:tavLst>
                                        </p:anim>
                                      </p:childTnLst>
                                    </p:cTn>
                                  </p:par>
                                  <p:par>
                                    <p:cTn id="62" presetID="17" presetClass="entr" presetSubtype="1" fill="hold" grpId="0" nodeType="withEffect">
                                      <p:stCondLst>
                                        <p:cond delay="400"/>
                                      </p:stCondLst>
                                      <p:iterate type="lt">
                                        <p:tmPct val="40000"/>
                                      </p:iterate>
                                      <p:childTnLst>
                                        <p:set>
                                          <p:cBhvr>
                                            <p:cTn id="63" dur="1" fill="hold">
                                              <p:stCondLst>
                                                <p:cond delay="0"/>
                                              </p:stCondLst>
                                            </p:cTn>
                                            <p:tgtEl>
                                              <p:spTgt spid="35"/>
                                            </p:tgtEl>
                                            <p:attrNameLst>
                                              <p:attrName>style.visibility</p:attrName>
                                            </p:attrNameLst>
                                          </p:cBhvr>
                                          <p:to>
                                            <p:strVal val="visible"/>
                                          </p:to>
                                        </p:set>
                                        <p:anim calcmode="lin" valueType="num">
                                          <p:cBhvr>
                                            <p:cTn id="64" dur="250" fill="hold"/>
                                            <p:tgtEl>
                                              <p:spTgt spid="35"/>
                                            </p:tgtEl>
                                            <p:attrNameLst>
                                              <p:attrName>ppt_x</p:attrName>
                                            </p:attrNameLst>
                                          </p:cBhvr>
                                          <p:tavLst>
                                            <p:tav tm="0">
                                              <p:val>
                                                <p:strVal val="#ppt_x"/>
                                              </p:val>
                                            </p:tav>
                                            <p:tav tm="100000">
                                              <p:val>
                                                <p:strVal val="#ppt_x"/>
                                              </p:val>
                                            </p:tav>
                                          </p:tavLst>
                                        </p:anim>
                                        <p:anim calcmode="lin" valueType="num">
                                          <p:cBhvr>
                                            <p:cTn id="65" dur="250" fill="hold"/>
                                            <p:tgtEl>
                                              <p:spTgt spid="35"/>
                                            </p:tgtEl>
                                            <p:attrNameLst>
                                              <p:attrName>ppt_y</p:attrName>
                                            </p:attrNameLst>
                                          </p:cBhvr>
                                          <p:tavLst>
                                            <p:tav tm="0">
                                              <p:val>
                                                <p:strVal val="#ppt_y-#ppt_h/2"/>
                                              </p:val>
                                            </p:tav>
                                            <p:tav tm="100000">
                                              <p:val>
                                                <p:strVal val="#ppt_y"/>
                                              </p:val>
                                            </p:tav>
                                          </p:tavLst>
                                        </p:anim>
                                        <p:anim calcmode="lin" valueType="num">
                                          <p:cBhvr>
                                            <p:cTn id="66" dur="250" fill="hold"/>
                                            <p:tgtEl>
                                              <p:spTgt spid="35"/>
                                            </p:tgtEl>
                                            <p:attrNameLst>
                                              <p:attrName>ppt_w</p:attrName>
                                            </p:attrNameLst>
                                          </p:cBhvr>
                                          <p:tavLst>
                                            <p:tav tm="0">
                                              <p:val>
                                                <p:strVal val="#ppt_w"/>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childTnLst>
                                    </p:cTn>
                                  </p:par>
                                  <p:par>
                                    <p:cTn id="68" presetID="17" presetClass="entr" presetSubtype="1" fill="hold" grpId="0" nodeType="withEffect">
                                      <p:stCondLst>
                                        <p:cond delay="600"/>
                                      </p:stCondLst>
                                      <p:iterate type="lt">
                                        <p:tmPct val="40000"/>
                                      </p:iterate>
                                      <p:childTnLst>
                                        <p:set>
                                          <p:cBhvr>
                                            <p:cTn id="69" dur="1" fill="hold">
                                              <p:stCondLst>
                                                <p:cond delay="0"/>
                                              </p:stCondLst>
                                            </p:cTn>
                                            <p:tgtEl>
                                              <p:spTgt spid="33"/>
                                            </p:tgtEl>
                                            <p:attrNameLst>
                                              <p:attrName>style.visibility</p:attrName>
                                            </p:attrNameLst>
                                          </p:cBhvr>
                                          <p:to>
                                            <p:strVal val="visible"/>
                                          </p:to>
                                        </p:set>
                                        <p:anim calcmode="lin" valueType="num">
                                          <p:cBhvr>
                                            <p:cTn id="70" dur="250" fill="hold"/>
                                            <p:tgtEl>
                                              <p:spTgt spid="33"/>
                                            </p:tgtEl>
                                            <p:attrNameLst>
                                              <p:attrName>ppt_x</p:attrName>
                                            </p:attrNameLst>
                                          </p:cBhvr>
                                          <p:tavLst>
                                            <p:tav tm="0">
                                              <p:val>
                                                <p:strVal val="#ppt_x"/>
                                              </p:val>
                                            </p:tav>
                                            <p:tav tm="100000">
                                              <p:val>
                                                <p:strVal val="#ppt_x"/>
                                              </p:val>
                                            </p:tav>
                                          </p:tavLst>
                                        </p:anim>
                                        <p:anim calcmode="lin" valueType="num">
                                          <p:cBhvr>
                                            <p:cTn id="71" dur="250" fill="hold"/>
                                            <p:tgtEl>
                                              <p:spTgt spid="33"/>
                                            </p:tgtEl>
                                            <p:attrNameLst>
                                              <p:attrName>ppt_y</p:attrName>
                                            </p:attrNameLst>
                                          </p:cBhvr>
                                          <p:tavLst>
                                            <p:tav tm="0">
                                              <p:val>
                                                <p:strVal val="#ppt_y-#ppt_h/2"/>
                                              </p:val>
                                            </p:tav>
                                            <p:tav tm="100000">
                                              <p:val>
                                                <p:strVal val="#ppt_y"/>
                                              </p:val>
                                            </p:tav>
                                          </p:tavLst>
                                        </p:anim>
                                        <p:anim calcmode="lin" valueType="num">
                                          <p:cBhvr>
                                            <p:cTn id="72" dur="250" fill="hold"/>
                                            <p:tgtEl>
                                              <p:spTgt spid="33"/>
                                            </p:tgtEl>
                                            <p:attrNameLst>
                                              <p:attrName>ppt_w</p:attrName>
                                            </p:attrNameLst>
                                          </p:cBhvr>
                                          <p:tavLst>
                                            <p:tav tm="0">
                                              <p:val>
                                                <p:strVal val="#ppt_w"/>
                                              </p:val>
                                            </p:tav>
                                            <p:tav tm="100000">
                                              <p:val>
                                                <p:strVal val="#ppt_w"/>
                                              </p:val>
                                            </p:tav>
                                          </p:tavLst>
                                        </p:anim>
                                        <p:anim calcmode="lin" valueType="num">
                                          <p:cBhvr>
                                            <p:cTn id="73" dur="250" fill="hold"/>
                                            <p:tgtEl>
                                              <p:spTgt spid="33"/>
                                            </p:tgtEl>
                                            <p:attrNameLst>
                                              <p:attrName>ppt_h</p:attrName>
                                            </p:attrNameLst>
                                          </p:cBhvr>
                                          <p:tavLst>
                                            <p:tav tm="0">
                                              <p:val>
                                                <p:fltVal val="0"/>
                                              </p:val>
                                            </p:tav>
                                            <p:tav tm="100000">
                                              <p:val>
                                                <p:strVal val="#ppt_h"/>
                                              </p:val>
                                            </p:tav>
                                          </p:tavLst>
                                        </p:anim>
                                      </p:childTnLst>
                                    </p:cTn>
                                  </p:par>
                                  <p:par>
                                    <p:cTn id="74" presetID="17" presetClass="entr" presetSubtype="1" fill="hold" grpId="0" nodeType="withEffect">
                                      <p:stCondLst>
                                        <p:cond delay="800"/>
                                      </p:stCondLst>
                                      <p:iterate type="lt">
                                        <p:tmPct val="40000"/>
                                      </p:iterate>
                                      <p:childTnLst>
                                        <p:set>
                                          <p:cBhvr>
                                            <p:cTn id="75" dur="1" fill="hold">
                                              <p:stCondLst>
                                                <p:cond delay="0"/>
                                              </p:stCondLst>
                                            </p:cTn>
                                            <p:tgtEl>
                                              <p:spTgt spid="31"/>
                                            </p:tgtEl>
                                            <p:attrNameLst>
                                              <p:attrName>style.visibility</p:attrName>
                                            </p:attrNameLst>
                                          </p:cBhvr>
                                          <p:to>
                                            <p:strVal val="visible"/>
                                          </p:to>
                                        </p:set>
                                        <p:anim calcmode="lin" valueType="num">
                                          <p:cBhvr>
                                            <p:cTn id="76" dur="250" fill="hold"/>
                                            <p:tgtEl>
                                              <p:spTgt spid="31"/>
                                            </p:tgtEl>
                                            <p:attrNameLst>
                                              <p:attrName>ppt_x</p:attrName>
                                            </p:attrNameLst>
                                          </p:cBhvr>
                                          <p:tavLst>
                                            <p:tav tm="0">
                                              <p:val>
                                                <p:strVal val="#ppt_x"/>
                                              </p:val>
                                            </p:tav>
                                            <p:tav tm="100000">
                                              <p:val>
                                                <p:strVal val="#ppt_x"/>
                                              </p:val>
                                            </p:tav>
                                          </p:tavLst>
                                        </p:anim>
                                        <p:anim calcmode="lin" valueType="num">
                                          <p:cBhvr>
                                            <p:cTn id="77" dur="250" fill="hold"/>
                                            <p:tgtEl>
                                              <p:spTgt spid="31"/>
                                            </p:tgtEl>
                                            <p:attrNameLst>
                                              <p:attrName>ppt_y</p:attrName>
                                            </p:attrNameLst>
                                          </p:cBhvr>
                                          <p:tavLst>
                                            <p:tav tm="0">
                                              <p:val>
                                                <p:strVal val="#ppt_y-#ppt_h/2"/>
                                              </p:val>
                                            </p:tav>
                                            <p:tav tm="100000">
                                              <p:val>
                                                <p:strVal val="#ppt_y"/>
                                              </p:val>
                                            </p:tav>
                                          </p:tavLst>
                                        </p:anim>
                                        <p:anim calcmode="lin" valueType="num">
                                          <p:cBhvr>
                                            <p:cTn id="78" dur="250" fill="hold"/>
                                            <p:tgtEl>
                                              <p:spTgt spid="31"/>
                                            </p:tgtEl>
                                            <p:attrNameLst>
                                              <p:attrName>ppt_w</p:attrName>
                                            </p:attrNameLst>
                                          </p:cBhvr>
                                          <p:tavLst>
                                            <p:tav tm="0">
                                              <p:val>
                                                <p:strVal val="#ppt_w"/>
                                              </p:val>
                                            </p:tav>
                                            <p:tav tm="100000">
                                              <p:val>
                                                <p:strVal val="#ppt_w"/>
                                              </p:val>
                                            </p:tav>
                                          </p:tavLst>
                                        </p:anim>
                                        <p:anim calcmode="lin" valueType="num">
                                          <p:cBhvr>
                                            <p:cTn id="79" dur="250" fill="hold"/>
                                            <p:tgtEl>
                                              <p:spTgt spid="31"/>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par>
                                    <p:cTn id="90" presetID="22" presetClass="entr" presetSubtype="8" fill="hold" grpId="0" nodeType="withEffect">
                                      <p:stCondLst>
                                        <p:cond delay="60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265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3150"/>
                                </p:stCondLst>
                                <p:childTnLst>
                                  <p:par>
                                    <p:cTn id="50" presetID="17" presetClass="entr" presetSubtype="1" fill="hold" grpId="0" nodeType="afterEffect">
                                      <p:stCondLst>
                                        <p:cond delay="0"/>
                                      </p:stCondLst>
                                      <p:iterate type="lt">
                                        <p:tmPct val="40000"/>
                                      </p:iterate>
                                      <p:childTnLst>
                                        <p:set>
                                          <p:cBhvr>
                                            <p:cTn id="51" dur="1" fill="hold">
                                              <p:stCondLst>
                                                <p:cond delay="0"/>
                                              </p:stCondLst>
                                            </p:cTn>
                                            <p:tgtEl>
                                              <p:spTgt spid="39"/>
                                            </p:tgtEl>
                                            <p:attrNameLst>
                                              <p:attrName>style.visibility</p:attrName>
                                            </p:attrNameLst>
                                          </p:cBhvr>
                                          <p:to>
                                            <p:strVal val="visible"/>
                                          </p:to>
                                        </p:set>
                                        <p:anim calcmode="lin" valueType="num">
                                          <p:cBhvr>
                                            <p:cTn id="52" dur="250" fill="hold"/>
                                            <p:tgtEl>
                                              <p:spTgt spid="39"/>
                                            </p:tgtEl>
                                            <p:attrNameLst>
                                              <p:attrName>ppt_x</p:attrName>
                                            </p:attrNameLst>
                                          </p:cBhvr>
                                          <p:tavLst>
                                            <p:tav tm="0">
                                              <p:val>
                                                <p:strVal val="#ppt_x"/>
                                              </p:val>
                                            </p:tav>
                                            <p:tav tm="100000">
                                              <p:val>
                                                <p:strVal val="#ppt_x"/>
                                              </p:val>
                                            </p:tav>
                                          </p:tavLst>
                                        </p:anim>
                                        <p:anim calcmode="lin" valueType="num">
                                          <p:cBhvr>
                                            <p:cTn id="53" dur="250" fill="hold"/>
                                            <p:tgtEl>
                                              <p:spTgt spid="39"/>
                                            </p:tgtEl>
                                            <p:attrNameLst>
                                              <p:attrName>ppt_y</p:attrName>
                                            </p:attrNameLst>
                                          </p:cBhvr>
                                          <p:tavLst>
                                            <p:tav tm="0">
                                              <p:val>
                                                <p:strVal val="#ppt_y-#ppt_h/2"/>
                                              </p:val>
                                            </p:tav>
                                            <p:tav tm="100000">
                                              <p:val>
                                                <p:strVal val="#ppt_y"/>
                                              </p:val>
                                            </p:tav>
                                          </p:tavLst>
                                        </p:anim>
                                        <p:anim calcmode="lin" valueType="num">
                                          <p:cBhvr>
                                            <p:cTn id="54" dur="250" fill="hold"/>
                                            <p:tgtEl>
                                              <p:spTgt spid="39"/>
                                            </p:tgtEl>
                                            <p:attrNameLst>
                                              <p:attrName>ppt_w</p:attrName>
                                            </p:attrNameLst>
                                          </p:cBhvr>
                                          <p:tavLst>
                                            <p:tav tm="0">
                                              <p:val>
                                                <p:strVal val="#ppt_w"/>
                                              </p:val>
                                            </p:tav>
                                            <p:tav tm="100000">
                                              <p:val>
                                                <p:strVal val="#ppt_w"/>
                                              </p:val>
                                            </p:tav>
                                          </p:tavLst>
                                        </p:anim>
                                        <p:anim calcmode="lin" valueType="num">
                                          <p:cBhvr>
                                            <p:cTn id="55" dur="250" fill="hold"/>
                                            <p:tgtEl>
                                              <p:spTgt spid="39"/>
                                            </p:tgtEl>
                                            <p:attrNameLst>
                                              <p:attrName>ppt_h</p:attrName>
                                            </p:attrNameLst>
                                          </p:cBhvr>
                                          <p:tavLst>
                                            <p:tav tm="0">
                                              <p:val>
                                                <p:fltVal val="0"/>
                                              </p:val>
                                            </p:tav>
                                            <p:tav tm="100000">
                                              <p:val>
                                                <p:strVal val="#ppt_h"/>
                                              </p:val>
                                            </p:tav>
                                          </p:tavLst>
                                        </p:anim>
                                      </p:childTnLst>
                                    </p:cTn>
                                  </p:par>
                                  <p:par>
                                    <p:cTn id="56" presetID="17" presetClass="entr" presetSubtype="1" fill="hold" grpId="0" nodeType="withEffect">
                                      <p:stCondLst>
                                        <p:cond delay="200"/>
                                      </p:stCondLst>
                                      <p:iterate type="lt">
                                        <p:tmPct val="40000"/>
                                      </p:iterate>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ppt_h/2"/>
                                              </p:val>
                                            </p:tav>
                                            <p:tav tm="100000">
                                              <p:val>
                                                <p:strVal val="#ppt_y"/>
                                              </p:val>
                                            </p:tav>
                                          </p:tavLst>
                                        </p:anim>
                                        <p:anim calcmode="lin" valueType="num">
                                          <p:cBhvr>
                                            <p:cTn id="60" dur="250" fill="hold"/>
                                            <p:tgtEl>
                                              <p:spTgt spid="37"/>
                                            </p:tgtEl>
                                            <p:attrNameLst>
                                              <p:attrName>ppt_w</p:attrName>
                                            </p:attrNameLst>
                                          </p:cBhvr>
                                          <p:tavLst>
                                            <p:tav tm="0">
                                              <p:val>
                                                <p:strVal val="#ppt_w"/>
                                              </p:val>
                                            </p:tav>
                                            <p:tav tm="100000">
                                              <p:val>
                                                <p:strVal val="#ppt_w"/>
                                              </p:val>
                                            </p:tav>
                                          </p:tavLst>
                                        </p:anim>
                                        <p:anim calcmode="lin" valueType="num">
                                          <p:cBhvr>
                                            <p:cTn id="61" dur="250" fill="hold"/>
                                            <p:tgtEl>
                                              <p:spTgt spid="37"/>
                                            </p:tgtEl>
                                            <p:attrNameLst>
                                              <p:attrName>ppt_h</p:attrName>
                                            </p:attrNameLst>
                                          </p:cBhvr>
                                          <p:tavLst>
                                            <p:tav tm="0">
                                              <p:val>
                                                <p:fltVal val="0"/>
                                              </p:val>
                                            </p:tav>
                                            <p:tav tm="100000">
                                              <p:val>
                                                <p:strVal val="#ppt_h"/>
                                              </p:val>
                                            </p:tav>
                                          </p:tavLst>
                                        </p:anim>
                                      </p:childTnLst>
                                    </p:cTn>
                                  </p:par>
                                  <p:par>
                                    <p:cTn id="62" presetID="17" presetClass="entr" presetSubtype="1" fill="hold" grpId="0" nodeType="withEffect">
                                      <p:stCondLst>
                                        <p:cond delay="400"/>
                                      </p:stCondLst>
                                      <p:iterate type="lt">
                                        <p:tmPct val="40000"/>
                                      </p:iterate>
                                      <p:childTnLst>
                                        <p:set>
                                          <p:cBhvr>
                                            <p:cTn id="63" dur="1" fill="hold">
                                              <p:stCondLst>
                                                <p:cond delay="0"/>
                                              </p:stCondLst>
                                            </p:cTn>
                                            <p:tgtEl>
                                              <p:spTgt spid="35"/>
                                            </p:tgtEl>
                                            <p:attrNameLst>
                                              <p:attrName>style.visibility</p:attrName>
                                            </p:attrNameLst>
                                          </p:cBhvr>
                                          <p:to>
                                            <p:strVal val="visible"/>
                                          </p:to>
                                        </p:set>
                                        <p:anim calcmode="lin" valueType="num">
                                          <p:cBhvr>
                                            <p:cTn id="64" dur="250" fill="hold"/>
                                            <p:tgtEl>
                                              <p:spTgt spid="35"/>
                                            </p:tgtEl>
                                            <p:attrNameLst>
                                              <p:attrName>ppt_x</p:attrName>
                                            </p:attrNameLst>
                                          </p:cBhvr>
                                          <p:tavLst>
                                            <p:tav tm="0">
                                              <p:val>
                                                <p:strVal val="#ppt_x"/>
                                              </p:val>
                                            </p:tav>
                                            <p:tav tm="100000">
                                              <p:val>
                                                <p:strVal val="#ppt_x"/>
                                              </p:val>
                                            </p:tav>
                                          </p:tavLst>
                                        </p:anim>
                                        <p:anim calcmode="lin" valueType="num">
                                          <p:cBhvr>
                                            <p:cTn id="65" dur="250" fill="hold"/>
                                            <p:tgtEl>
                                              <p:spTgt spid="35"/>
                                            </p:tgtEl>
                                            <p:attrNameLst>
                                              <p:attrName>ppt_y</p:attrName>
                                            </p:attrNameLst>
                                          </p:cBhvr>
                                          <p:tavLst>
                                            <p:tav tm="0">
                                              <p:val>
                                                <p:strVal val="#ppt_y-#ppt_h/2"/>
                                              </p:val>
                                            </p:tav>
                                            <p:tav tm="100000">
                                              <p:val>
                                                <p:strVal val="#ppt_y"/>
                                              </p:val>
                                            </p:tav>
                                          </p:tavLst>
                                        </p:anim>
                                        <p:anim calcmode="lin" valueType="num">
                                          <p:cBhvr>
                                            <p:cTn id="66" dur="250" fill="hold"/>
                                            <p:tgtEl>
                                              <p:spTgt spid="35"/>
                                            </p:tgtEl>
                                            <p:attrNameLst>
                                              <p:attrName>ppt_w</p:attrName>
                                            </p:attrNameLst>
                                          </p:cBhvr>
                                          <p:tavLst>
                                            <p:tav tm="0">
                                              <p:val>
                                                <p:strVal val="#ppt_w"/>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childTnLst>
                                    </p:cTn>
                                  </p:par>
                                  <p:par>
                                    <p:cTn id="68" presetID="17" presetClass="entr" presetSubtype="1" fill="hold" grpId="0" nodeType="withEffect">
                                      <p:stCondLst>
                                        <p:cond delay="600"/>
                                      </p:stCondLst>
                                      <p:iterate type="lt">
                                        <p:tmPct val="40000"/>
                                      </p:iterate>
                                      <p:childTnLst>
                                        <p:set>
                                          <p:cBhvr>
                                            <p:cTn id="69" dur="1" fill="hold">
                                              <p:stCondLst>
                                                <p:cond delay="0"/>
                                              </p:stCondLst>
                                            </p:cTn>
                                            <p:tgtEl>
                                              <p:spTgt spid="33"/>
                                            </p:tgtEl>
                                            <p:attrNameLst>
                                              <p:attrName>style.visibility</p:attrName>
                                            </p:attrNameLst>
                                          </p:cBhvr>
                                          <p:to>
                                            <p:strVal val="visible"/>
                                          </p:to>
                                        </p:set>
                                        <p:anim calcmode="lin" valueType="num">
                                          <p:cBhvr>
                                            <p:cTn id="70" dur="250" fill="hold"/>
                                            <p:tgtEl>
                                              <p:spTgt spid="33"/>
                                            </p:tgtEl>
                                            <p:attrNameLst>
                                              <p:attrName>ppt_x</p:attrName>
                                            </p:attrNameLst>
                                          </p:cBhvr>
                                          <p:tavLst>
                                            <p:tav tm="0">
                                              <p:val>
                                                <p:strVal val="#ppt_x"/>
                                              </p:val>
                                            </p:tav>
                                            <p:tav tm="100000">
                                              <p:val>
                                                <p:strVal val="#ppt_x"/>
                                              </p:val>
                                            </p:tav>
                                          </p:tavLst>
                                        </p:anim>
                                        <p:anim calcmode="lin" valueType="num">
                                          <p:cBhvr>
                                            <p:cTn id="71" dur="250" fill="hold"/>
                                            <p:tgtEl>
                                              <p:spTgt spid="33"/>
                                            </p:tgtEl>
                                            <p:attrNameLst>
                                              <p:attrName>ppt_y</p:attrName>
                                            </p:attrNameLst>
                                          </p:cBhvr>
                                          <p:tavLst>
                                            <p:tav tm="0">
                                              <p:val>
                                                <p:strVal val="#ppt_y-#ppt_h/2"/>
                                              </p:val>
                                            </p:tav>
                                            <p:tav tm="100000">
                                              <p:val>
                                                <p:strVal val="#ppt_y"/>
                                              </p:val>
                                            </p:tav>
                                          </p:tavLst>
                                        </p:anim>
                                        <p:anim calcmode="lin" valueType="num">
                                          <p:cBhvr>
                                            <p:cTn id="72" dur="250" fill="hold"/>
                                            <p:tgtEl>
                                              <p:spTgt spid="33"/>
                                            </p:tgtEl>
                                            <p:attrNameLst>
                                              <p:attrName>ppt_w</p:attrName>
                                            </p:attrNameLst>
                                          </p:cBhvr>
                                          <p:tavLst>
                                            <p:tav tm="0">
                                              <p:val>
                                                <p:strVal val="#ppt_w"/>
                                              </p:val>
                                            </p:tav>
                                            <p:tav tm="100000">
                                              <p:val>
                                                <p:strVal val="#ppt_w"/>
                                              </p:val>
                                            </p:tav>
                                          </p:tavLst>
                                        </p:anim>
                                        <p:anim calcmode="lin" valueType="num">
                                          <p:cBhvr>
                                            <p:cTn id="73" dur="250" fill="hold"/>
                                            <p:tgtEl>
                                              <p:spTgt spid="33"/>
                                            </p:tgtEl>
                                            <p:attrNameLst>
                                              <p:attrName>ppt_h</p:attrName>
                                            </p:attrNameLst>
                                          </p:cBhvr>
                                          <p:tavLst>
                                            <p:tav tm="0">
                                              <p:val>
                                                <p:fltVal val="0"/>
                                              </p:val>
                                            </p:tav>
                                            <p:tav tm="100000">
                                              <p:val>
                                                <p:strVal val="#ppt_h"/>
                                              </p:val>
                                            </p:tav>
                                          </p:tavLst>
                                        </p:anim>
                                      </p:childTnLst>
                                    </p:cTn>
                                  </p:par>
                                  <p:par>
                                    <p:cTn id="74" presetID="17" presetClass="entr" presetSubtype="1" fill="hold" grpId="0" nodeType="withEffect">
                                      <p:stCondLst>
                                        <p:cond delay="800"/>
                                      </p:stCondLst>
                                      <p:iterate type="lt">
                                        <p:tmPct val="40000"/>
                                      </p:iterate>
                                      <p:childTnLst>
                                        <p:set>
                                          <p:cBhvr>
                                            <p:cTn id="75" dur="1" fill="hold">
                                              <p:stCondLst>
                                                <p:cond delay="0"/>
                                              </p:stCondLst>
                                            </p:cTn>
                                            <p:tgtEl>
                                              <p:spTgt spid="31"/>
                                            </p:tgtEl>
                                            <p:attrNameLst>
                                              <p:attrName>style.visibility</p:attrName>
                                            </p:attrNameLst>
                                          </p:cBhvr>
                                          <p:to>
                                            <p:strVal val="visible"/>
                                          </p:to>
                                        </p:set>
                                        <p:anim calcmode="lin" valueType="num">
                                          <p:cBhvr>
                                            <p:cTn id="76" dur="250" fill="hold"/>
                                            <p:tgtEl>
                                              <p:spTgt spid="31"/>
                                            </p:tgtEl>
                                            <p:attrNameLst>
                                              <p:attrName>ppt_x</p:attrName>
                                            </p:attrNameLst>
                                          </p:cBhvr>
                                          <p:tavLst>
                                            <p:tav tm="0">
                                              <p:val>
                                                <p:strVal val="#ppt_x"/>
                                              </p:val>
                                            </p:tav>
                                            <p:tav tm="100000">
                                              <p:val>
                                                <p:strVal val="#ppt_x"/>
                                              </p:val>
                                            </p:tav>
                                          </p:tavLst>
                                        </p:anim>
                                        <p:anim calcmode="lin" valueType="num">
                                          <p:cBhvr>
                                            <p:cTn id="77" dur="250" fill="hold"/>
                                            <p:tgtEl>
                                              <p:spTgt spid="31"/>
                                            </p:tgtEl>
                                            <p:attrNameLst>
                                              <p:attrName>ppt_y</p:attrName>
                                            </p:attrNameLst>
                                          </p:cBhvr>
                                          <p:tavLst>
                                            <p:tav tm="0">
                                              <p:val>
                                                <p:strVal val="#ppt_y-#ppt_h/2"/>
                                              </p:val>
                                            </p:tav>
                                            <p:tav tm="100000">
                                              <p:val>
                                                <p:strVal val="#ppt_y"/>
                                              </p:val>
                                            </p:tav>
                                          </p:tavLst>
                                        </p:anim>
                                        <p:anim calcmode="lin" valueType="num">
                                          <p:cBhvr>
                                            <p:cTn id="78" dur="250" fill="hold"/>
                                            <p:tgtEl>
                                              <p:spTgt spid="31"/>
                                            </p:tgtEl>
                                            <p:attrNameLst>
                                              <p:attrName>ppt_w</p:attrName>
                                            </p:attrNameLst>
                                          </p:cBhvr>
                                          <p:tavLst>
                                            <p:tav tm="0">
                                              <p:val>
                                                <p:strVal val="#ppt_w"/>
                                              </p:val>
                                            </p:tav>
                                            <p:tav tm="100000">
                                              <p:val>
                                                <p:strVal val="#ppt_w"/>
                                              </p:val>
                                            </p:tav>
                                          </p:tavLst>
                                        </p:anim>
                                        <p:anim calcmode="lin" valueType="num">
                                          <p:cBhvr>
                                            <p:cTn id="79" dur="250" fill="hold"/>
                                            <p:tgtEl>
                                              <p:spTgt spid="31"/>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par>
                                    <p:cTn id="90" presetID="22" presetClass="entr" presetSubtype="8" fill="hold" grpId="0" nodeType="withEffect">
                                      <p:stCondLst>
                                        <p:cond delay="60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P spid="4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66"/>
          <p:cNvGrpSpPr>
            <a:grpSpLocks/>
          </p:cNvGrpSpPr>
          <p:nvPr/>
        </p:nvGrpSpPr>
        <p:grpSpPr bwMode="auto">
          <a:xfrm>
            <a:off x="527796" y="1269554"/>
            <a:ext cx="5941115" cy="4995431"/>
            <a:chOff x="720" y="839"/>
            <a:chExt cx="3740" cy="3146"/>
          </a:xfrm>
          <a:solidFill>
            <a:srgbClr val="E8E8E6"/>
          </a:solidFill>
        </p:grpSpPr>
        <p:sp>
          <p:nvSpPr>
            <p:cNvPr id="28"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9"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0"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1"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2"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3"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4"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5"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6"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7"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8"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9"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0"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1"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2"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3"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4"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5"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6"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7"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8"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9"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0"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1"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2"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3"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4"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5"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6"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7"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8"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9"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0"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1"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2"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3"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4"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5"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6"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7"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8"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9"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0"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1"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2"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3"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4"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5"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6"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7"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8"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9"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0"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1"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2"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3"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4"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5"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6"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7"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8"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9"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headEnd/>
              <a:tailEnd/>
            </a:ln>
          </p:spPr>
          <p:txBody>
            <a:bodyPr/>
            <a:lstStyle/>
            <a:p>
              <a:endParaRPr lang="zh-CN" altLang="en-US"/>
            </a:p>
          </p:txBody>
        </p:sp>
      </p:grpSp>
      <p:sp>
        <p:nvSpPr>
          <p:cNvPr id="90" name="Freeform 78"/>
          <p:cNvSpPr>
            <a:spLocks/>
          </p:cNvSpPr>
          <p:nvPr/>
        </p:nvSpPr>
        <p:spPr bwMode="gray">
          <a:xfrm>
            <a:off x="4448296" y="5207465"/>
            <a:ext cx="895933" cy="762176"/>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chemeClr val="accent1"/>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1" name="Freeform 92"/>
          <p:cNvSpPr>
            <a:spLocks/>
          </p:cNvSpPr>
          <p:nvPr/>
        </p:nvSpPr>
        <p:spPr bwMode="gray">
          <a:xfrm>
            <a:off x="4866082" y="3441757"/>
            <a:ext cx="783148" cy="525584"/>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chemeClr val="accent1"/>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2" name="Freeform 100"/>
          <p:cNvSpPr>
            <a:spLocks/>
          </p:cNvSpPr>
          <p:nvPr/>
        </p:nvSpPr>
        <p:spPr bwMode="gray">
          <a:xfrm>
            <a:off x="5171080" y="2635120"/>
            <a:ext cx="683069" cy="681196"/>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1"/>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3" name="Freeform 82"/>
          <p:cNvSpPr>
            <a:spLocks/>
          </p:cNvSpPr>
          <p:nvPr/>
        </p:nvSpPr>
        <p:spPr bwMode="gray">
          <a:xfrm>
            <a:off x="5338001" y="4346840"/>
            <a:ext cx="449555" cy="504942"/>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chemeClr val="accent1"/>
          </a:solidFill>
          <a:ln w="6350">
            <a:solidFill>
              <a:schemeClr val="tx1">
                <a:lumMod val="85000"/>
                <a:lumOff val="15000"/>
              </a:schemeClr>
            </a:solidFill>
            <a:prstDash val="solid"/>
            <a:round/>
            <a:headEnd/>
            <a:tailEnd/>
          </a:ln>
        </p:spPr>
        <p:txBody>
          <a:bodyPr lIns="91472" tIns="45736" rIns="91472" bIns="45736"/>
          <a:lstStyle/>
          <a:p>
            <a:endParaRPr lang="zh-CN" altLang="en-US"/>
          </a:p>
        </p:txBody>
      </p:sp>
      <p:cxnSp>
        <p:nvCxnSpPr>
          <p:cNvPr id="94" name="直接连接符 93"/>
          <p:cNvCxnSpPr/>
          <p:nvPr/>
        </p:nvCxnSpPr>
        <p:spPr>
          <a:xfrm>
            <a:off x="5771884" y="3063051"/>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024461" y="3311552"/>
            <a:ext cx="22531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5558290" y="3572674"/>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5810868" y="3821175"/>
            <a:ext cx="246670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5708004" y="4484986"/>
            <a:ext cx="316455" cy="2048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024461" y="4484986"/>
            <a:ext cx="22531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048763" y="5636984"/>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301340" y="5885485"/>
            <a:ext cx="286291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6706895" y="2830984"/>
            <a:ext cx="1646669" cy="384753"/>
          </a:xfrm>
          <a:prstGeom prst="rect">
            <a:avLst/>
          </a:prstGeom>
        </p:spPr>
        <p:txBody>
          <a:bodyPr wrap="none" lIns="91472" tIns="45736" rIns="91472" bIns="45736">
            <a:spAutoFit/>
          </a:bodyPr>
          <a:lstStyle/>
          <a:p>
            <a:r>
              <a:rPr lang="zh-CN" altLang="en-US" sz="1900" dirty="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dirty="0">
              <a:solidFill>
                <a:schemeClr val="tx1">
                  <a:lumMod val="85000"/>
                  <a:lumOff val="15000"/>
                </a:schemeClr>
              </a:solidFill>
              <a:latin typeface="微软雅黑" pitchFamily="34" charset="-122"/>
              <a:ea typeface="微软雅黑" pitchFamily="34" charset="-122"/>
            </a:endParaRPr>
          </a:p>
        </p:txBody>
      </p:sp>
      <p:sp>
        <p:nvSpPr>
          <p:cNvPr id="103" name="矩形 102"/>
          <p:cNvSpPr/>
          <p:nvPr/>
        </p:nvSpPr>
        <p:spPr>
          <a:xfrm>
            <a:off x="6706895" y="3406825"/>
            <a:ext cx="1646669" cy="384753"/>
          </a:xfrm>
          <a:prstGeom prst="rect">
            <a:avLst/>
          </a:prstGeom>
        </p:spPr>
        <p:txBody>
          <a:bodyPr wrap="none" lIns="91472" tIns="45736" rIns="91472" bIns="45736">
            <a:spAutoFit/>
          </a:bodyPr>
          <a:lstStyle/>
          <a:p>
            <a:r>
              <a:rPr lang="zh-CN" altLang="en-US" sz="190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a:solidFill>
                <a:schemeClr val="tx1">
                  <a:lumMod val="85000"/>
                  <a:lumOff val="15000"/>
                </a:schemeClr>
              </a:solidFill>
              <a:latin typeface="微软雅黑" pitchFamily="34" charset="-122"/>
              <a:ea typeface="微软雅黑" pitchFamily="34" charset="-122"/>
            </a:endParaRPr>
          </a:p>
        </p:txBody>
      </p:sp>
      <p:sp>
        <p:nvSpPr>
          <p:cNvPr id="104" name="矩形 103"/>
          <p:cNvSpPr/>
          <p:nvPr/>
        </p:nvSpPr>
        <p:spPr>
          <a:xfrm>
            <a:off x="6706895" y="4072418"/>
            <a:ext cx="1646669" cy="384753"/>
          </a:xfrm>
          <a:prstGeom prst="rect">
            <a:avLst/>
          </a:prstGeom>
        </p:spPr>
        <p:txBody>
          <a:bodyPr wrap="none" lIns="91472" tIns="45736" rIns="91472" bIns="45736">
            <a:spAutoFit/>
          </a:bodyPr>
          <a:lstStyle/>
          <a:p>
            <a:r>
              <a:rPr lang="zh-CN" altLang="en-US" sz="190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a:solidFill>
                <a:schemeClr val="tx1">
                  <a:lumMod val="85000"/>
                  <a:lumOff val="15000"/>
                </a:schemeClr>
              </a:solidFill>
              <a:latin typeface="微软雅黑" pitchFamily="34" charset="-122"/>
              <a:ea typeface="微软雅黑" pitchFamily="34" charset="-122"/>
            </a:endParaRPr>
          </a:p>
        </p:txBody>
      </p:sp>
      <p:sp>
        <p:nvSpPr>
          <p:cNvPr id="105" name="矩形 104"/>
          <p:cNvSpPr/>
          <p:nvPr/>
        </p:nvSpPr>
        <p:spPr>
          <a:xfrm>
            <a:off x="6661601" y="5402696"/>
            <a:ext cx="1646669" cy="384753"/>
          </a:xfrm>
          <a:prstGeom prst="rect">
            <a:avLst/>
          </a:prstGeom>
        </p:spPr>
        <p:txBody>
          <a:bodyPr wrap="none" lIns="91472" tIns="45736" rIns="91472" bIns="45736">
            <a:spAutoFit/>
          </a:bodyPr>
          <a:lstStyle/>
          <a:p>
            <a:r>
              <a:rPr lang="zh-CN" altLang="en-US" sz="1900" dirty="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dirty="0">
              <a:solidFill>
                <a:schemeClr val="tx1">
                  <a:lumMod val="85000"/>
                  <a:lumOff val="15000"/>
                </a:schemeClr>
              </a:solidFill>
              <a:latin typeface="微软雅黑" pitchFamily="34" charset="-122"/>
              <a:ea typeface="微软雅黑" pitchFamily="34" charset="-122"/>
            </a:endParaRPr>
          </a:p>
        </p:txBody>
      </p:sp>
      <p:sp>
        <p:nvSpPr>
          <p:cNvPr id="106" name="矩形标注 105"/>
          <p:cNvSpPr/>
          <p:nvPr/>
        </p:nvSpPr>
        <p:spPr>
          <a:xfrm>
            <a:off x="8814108" y="2252445"/>
            <a:ext cx="2901691" cy="3899377"/>
          </a:xfrm>
          <a:prstGeom prst="wedgeRectCallout">
            <a:avLst>
              <a:gd name="adj1" fmla="val -72333"/>
              <a:gd name="adj2" fmla="val 197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07" name="TextBox 106"/>
          <p:cNvSpPr txBox="1"/>
          <p:nvPr/>
        </p:nvSpPr>
        <p:spPr>
          <a:xfrm>
            <a:off x="8958218" y="2387458"/>
            <a:ext cx="2757581" cy="3614134"/>
          </a:xfrm>
          <a:prstGeom prst="rect">
            <a:avLst/>
          </a:prstGeom>
          <a:noFill/>
        </p:spPr>
        <p:txBody>
          <a:bodyPr wrap="square" lIns="91472" tIns="45736" rIns="91472" bIns="45736" rtlCol="0">
            <a:spAutoFit/>
          </a:bodyPr>
          <a:lstStyle/>
          <a:p>
            <a:pPr>
              <a:lnSpc>
                <a:spcPct val="130000"/>
              </a:lnSpc>
            </a:pPr>
            <a:r>
              <a:rPr lang="zh-CN" altLang="en-US" sz="16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bg1"/>
              </a:solidFill>
              <a:latin typeface="微软雅黑" pitchFamily="34" charset="-122"/>
              <a:ea typeface="微软雅黑" pitchFamily="34" charset="-122"/>
            </a:endParaRPr>
          </a:p>
          <a:p>
            <a:pPr>
              <a:lnSpc>
                <a:spcPct val="130000"/>
              </a:lnSpc>
            </a:pPr>
            <a:r>
              <a:rPr lang="zh-CN" altLang="en-US" sz="160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108" name="文本框 2"/>
          <p:cNvSpPr txBox="1"/>
          <p:nvPr/>
        </p:nvSpPr>
        <p:spPr>
          <a:xfrm>
            <a:off x="169785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1922946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8"/>
                                            </p:tgtEl>
                                            <p:attrNameLst>
                                              <p:attrName>ppt_y</p:attrName>
                                            </p:attrNameLst>
                                          </p:cBhvr>
                                          <p:tavLst>
                                            <p:tav tm="0">
                                              <p:val>
                                                <p:strVal val="#ppt_y"/>
                                              </p:val>
                                            </p:tav>
                                            <p:tav tm="100000">
                                              <p:val>
                                                <p:strVal val="#ppt_y"/>
                                              </p:val>
                                            </p:tav>
                                          </p:tavLst>
                                        </p:anim>
                                        <p:anim calcmode="lin" valueType="num">
                                          <p:cBhvr>
                                            <p:cTn id="9"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8"/>
                                            </p:tgtEl>
                                          </p:cBhvr>
                                        </p:animEffect>
                                      </p:childTnLst>
                                    </p:cTn>
                                  </p:par>
                                </p:childTnLst>
                              </p:cTn>
                            </p:par>
                            <p:par>
                              <p:cTn id="12" fill="hold">
                                <p:stCondLst>
                                  <p:cond delay="850"/>
                                </p:stCondLst>
                                <p:childTnLst>
                                  <p:par>
                                    <p:cTn id="13" presetID="2" presetClass="entr" presetSubtype="8" accel="58000" fill="hold" nodeType="afterEffect" p14:presetBounceEnd="58000">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14:bounceEnd="58000">
                                          <p:cBhvr additive="base">
                                            <p:cTn id="15" dur="1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par>
                              <p:cTn id="29" fill="hold">
                                <p:stCondLst>
                                  <p:cond delay="3150"/>
                                </p:stCondLst>
                                <p:childTnLst>
                                  <p:par>
                                    <p:cTn id="30" presetID="10" presetClass="entr" presetSubtype="0"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par>
                                    <p:cTn id="36" presetID="10" presetClass="entr" presetSubtype="0" fill="hold"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10"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par>
                                    <p:cTn id="48" presetID="10" presetClass="entr" presetSubtype="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fade">
                                          <p:cBhvr>
                                            <p:cTn id="53" dur="500"/>
                                            <p:tgtEl>
                                              <p:spTgt spid="1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500"/>
                                            <p:tgtEl>
                                              <p:spTgt spid="10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childTnLst>
                              </p:cTn>
                            </p:par>
                            <p:par>
                              <p:cTn id="66" fill="hold">
                                <p:stCondLst>
                                  <p:cond delay="3650"/>
                                </p:stCondLst>
                                <p:childTnLst>
                                  <p:par>
                                    <p:cTn id="67" presetID="22" presetClass="entr" presetSubtype="8" fill="hold" grpId="0"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par>
                              <p:cTn id="70" fill="hold">
                                <p:stCondLst>
                                  <p:cond delay="415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07"/>
                                            </p:tgtEl>
                                            <p:attrNameLst>
                                              <p:attrName>style.visibility</p:attrName>
                                            </p:attrNameLst>
                                          </p:cBhvr>
                                          <p:to>
                                            <p:strVal val="visible"/>
                                          </p:to>
                                        </p:set>
                                        <p:animEffect transition="in" filter="wipe(left)">
                                          <p:cBhvr>
                                            <p:cTn id="73" dur="100"/>
                                            <p:tgtEl>
                                              <p:spTgt spid="107"/>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07"/>
                                            </p:tgtEl>
                                          </p:cBhvr>
                                          <p:to x="80000" y="100000"/>
                                        </p:animScale>
                                        <p:anim by="(#ppt_w*0.10)" calcmode="lin" valueType="num">
                                          <p:cBhvr>
                                            <p:cTn id="76" dur="50" autoRev="1" fill="hold">
                                              <p:stCondLst>
                                                <p:cond delay="0"/>
                                              </p:stCondLst>
                                            </p:cTn>
                                            <p:tgtEl>
                                              <p:spTgt spid="107"/>
                                            </p:tgtEl>
                                            <p:attrNameLst>
                                              <p:attrName>ppt_x</p:attrName>
                                            </p:attrNameLst>
                                          </p:cBhvr>
                                        </p:anim>
                                        <p:anim by="(-#ppt_w*0.10)" calcmode="lin" valueType="num">
                                          <p:cBhvr>
                                            <p:cTn id="77" dur="50" autoRev="1" fill="hold">
                                              <p:stCondLst>
                                                <p:cond delay="0"/>
                                              </p:stCondLst>
                                            </p:cTn>
                                            <p:tgtEl>
                                              <p:spTgt spid="107"/>
                                            </p:tgtEl>
                                            <p:attrNameLst>
                                              <p:attrName>ppt_y</p:attrName>
                                            </p:attrNameLst>
                                          </p:cBhvr>
                                        </p:anim>
                                        <p:animRot by="-480000">
                                          <p:cBhvr>
                                            <p:cTn id="78" dur="50" autoRev="1" fill="hold">
                                              <p:stCondLst>
                                                <p:cond delay="0"/>
                                              </p:stCondLst>
                                            </p:cTn>
                                            <p:tgtEl>
                                              <p:spTgt spid="1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102" grpId="0"/>
          <p:bldP spid="103" grpId="0"/>
          <p:bldP spid="104" grpId="0"/>
          <p:bldP spid="105" grpId="0"/>
          <p:bldP spid="106" grpId="0" animBg="1"/>
          <p:bldP spid="107" grpId="0"/>
          <p:bldP spid="107" grpId="1"/>
          <p:bldP spid="1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8"/>
                                            </p:tgtEl>
                                            <p:attrNameLst>
                                              <p:attrName>ppt_y</p:attrName>
                                            </p:attrNameLst>
                                          </p:cBhvr>
                                          <p:tavLst>
                                            <p:tav tm="0">
                                              <p:val>
                                                <p:strVal val="#ppt_y"/>
                                              </p:val>
                                            </p:tav>
                                            <p:tav tm="100000">
                                              <p:val>
                                                <p:strVal val="#ppt_y"/>
                                              </p:val>
                                            </p:tav>
                                          </p:tavLst>
                                        </p:anim>
                                        <p:anim calcmode="lin" valueType="num">
                                          <p:cBhvr>
                                            <p:cTn id="9"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8"/>
                                            </p:tgtEl>
                                          </p:cBhvr>
                                        </p:animEffect>
                                      </p:childTnLst>
                                    </p:cTn>
                                  </p:par>
                                </p:childTnLst>
                              </p:cTn>
                            </p:par>
                            <p:par>
                              <p:cTn id="12" fill="hold">
                                <p:stCondLst>
                                  <p:cond delay="850"/>
                                </p:stCondLst>
                                <p:childTnLst>
                                  <p:par>
                                    <p:cTn id="13" presetID="2" presetClass="entr" presetSubtype="8" accel="5800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0-#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par>
                              <p:cTn id="29" fill="hold">
                                <p:stCondLst>
                                  <p:cond delay="3150"/>
                                </p:stCondLst>
                                <p:childTnLst>
                                  <p:par>
                                    <p:cTn id="30" presetID="10" presetClass="entr" presetSubtype="0"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par>
                                    <p:cTn id="36" presetID="10" presetClass="entr" presetSubtype="0" fill="hold"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10"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par>
                                    <p:cTn id="48" presetID="10" presetClass="entr" presetSubtype="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fade">
                                          <p:cBhvr>
                                            <p:cTn id="53" dur="500"/>
                                            <p:tgtEl>
                                              <p:spTgt spid="1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500"/>
                                            <p:tgtEl>
                                              <p:spTgt spid="10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childTnLst>
                              </p:cTn>
                            </p:par>
                            <p:par>
                              <p:cTn id="66" fill="hold">
                                <p:stCondLst>
                                  <p:cond delay="3650"/>
                                </p:stCondLst>
                                <p:childTnLst>
                                  <p:par>
                                    <p:cTn id="67" presetID="22" presetClass="entr" presetSubtype="8" fill="hold" grpId="0"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par>
                              <p:cTn id="70" fill="hold">
                                <p:stCondLst>
                                  <p:cond delay="415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07"/>
                                            </p:tgtEl>
                                            <p:attrNameLst>
                                              <p:attrName>style.visibility</p:attrName>
                                            </p:attrNameLst>
                                          </p:cBhvr>
                                          <p:to>
                                            <p:strVal val="visible"/>
                                          </p:to>
                                        </p:set>
                                        <p:animEffect transition="in" filter="wipe(left)">
                                          <p:cBhvr>
                                            <p:cTn id="73" dur="100"/>
                                            <p:tgtEl>
                                              <p:spTgt spid="107"/>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07"/>
                                            </p:tgtEl>
                                          </p:cBhvr>
                                          <p:to x="80000" y="100000"/>
                                        </p:animScale>
                                        <p:anim by="(#ppt_w*0.10)" calcmode="lin" valueType="num">
                                          <p:cBhvr>
                                            <p:cTn id="76" dur="50" autoRev="1" fill="hold">
                                              <p:stCondLst>
                                                <p:cond delay="0"/>
                                              </p:stCondLst>
                                            </p:cTn>
                                            <p:tgtEl>
                                              <p:spTgt spid="107"/>
                                            </p:tgtEl>
                                            <p:attrNameLst>
                                              <p:attrName>ppt_x</p:attrName>
                                            </p:attrNameLst>
                                          </p:cBhvr>
                                        </p:anim>
                                        <p:anim by="(-#ppt_w*0.10)" calcmode="lin" valueType="num">
                                          <p:cBhvr>
                                            <p:cTn id="77" dur="50" autoRev="1" fill="hold">
                                              <p:stCondLst>
                                                <p:cond delay="0"/>
                                              </p:stCondLst>
                                            </p:cTn>
                                            <p:tgtEl>
                                              <p:spTgt spid="107"/>
                                            </p:tgtEl>
                                            <p:attrNameLst>
                                              <p:attrName>ppt_y</p:attrName>
                                            </p:attrNameLst>
                                          </p:cBhvr>
                                        </p:anim>
                                        <p:animRot by="-480000">
                                          <p:cBhvr>
                                            <p:cTn id="78" dur="50" autoRev="1" fill="hold">
                                              <p:stCondLst>
                                                <p:cond delay="0"/>
                                              </p:stCondLst>
                                            </p:cTn>
                                            <p:tgtEl>
                                              <p:spTgt spid="1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102" grpId="0"/>
          <p:bldP spid="103" grpId="0"/>
          <p:bldP spid="104" grpId="0"/>
          <p:bldP spid="105" grpId="0"/>
          <p:bldP spid="106" grpId="0" animBg="1"/>
          <p:bldP spid="107" grpId="0"/>
          <p:bldP spid="107" grpId="1"/>
          <p:bldP spid="10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40"/>
          <p:cNvGrpSpPr/>
          <p:nvPr/>
        </p:nvGrpSpPr>
        <p:grpSpPr>
          <a:xfrm>
            <a:off x="554561" y="1739545"/>
            <a:ext cx="2784529" cy="1551225"/>
            <a:chOff x="1441450" y="1485019"/>
            <a:chExt cx="2019300" cy="1124928"/>
          </a:xfrm>
        </p:grpSpPr>
        <p:sp>
          <p:nvSpPr>
            <p:cNvPr id="56" name="Text Placeholder 2"/>
            <p:cNvSpPr txBox="1">
              <a:spLocks/>
            </p:cNvSpPr>
            <p:nvPr/>
          </p:nvSpPr>
          <p:spPr>
            <a:xfrm>
              <a:off x="1441450" y="1485019"/>
              <a:ext cx="2019300"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pPr>
              <a:r>
                <a:rPr lang="zh-CN" altLang="en-US" sz="1800" b="1" dirty="0">
                  <a:solidFill>
                    <a:schemeClr val="tx1">
                      <a:lumMod val="85000"/>
                      <a:lumOff val="15000"/>
                    </a:schemeClr>
                  </a:solidFill>
                  <a:latin typeface="微软雅黑" pitchFamily="34" charset="-122"/>
                  <a:ea typeface="微软雅黑" pitchFamily="34" charset="-122"/>
                </a:rPr>
                <a:t>添加</a:t>
              </a:r>
              <a:r>
                <a:rPr lang="zh-CN" altLang="en-US" sz="1800" b="1" dirty="0" smtClean="0">
                  <a:solidFill>
                    <a:schemeClr val="tx1">
                      <a:lumMod val="85000"/>
                      <a:lumOff val="15000"/>
                    </a:schemeClr>
                  </a:solidFill>
                  <a:latin typeface="微软雅黑" pitchFamily="34" charset="-122"/>
                  <a:ea typeface="微软雅黑" pitchFamily="34" charset="-122"/>
                </a:rPr>
                <a:t>文字标题</a:t>
              </a:r>
              <a:endParaRPr lang="en-US" altLang="zh-CN" sz="1800" b="1" dirty="0">
                <a:solidFill>
                  <a:schemeClr val="tx1">
                    <a:lumMod val="85000"/>
                    <a:lumOff val="15000"/>
                  </a:schemeClr>
                </a:solidFill>
                <a:latin typeface="微软雅黑" pitchFamily="34" charset="-122"/>
                <a:ea typeface="微软雅黑" pitchFamily="34" charset="-122"/>
              </a:endParaRPr>
            </a:p>
          </p:txBody>
        </p:sp>
        <p:sp>
          <p:nvSpPr>
            <p:cNvPr id="57" name="Text Placeholder 8"/>
            <p:cNvSpPr txBox="1">
              <a:spLocks/>
            </p:cNvSpPr>
            <p:nvPr/>
          </p:nvSpPr>
          <p:spPr>
            <a:xfrm>
              <a:off x="1441450" y="1775301"/>
              <a:ext cx="2019300" cy="834646"/>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zh-CN" altLang="en-US" sz="1400" dirty="0">
                  <a:solidFill>
                    <a:schemeClr val="tx1">
                      <a:lumMod val="85000"/>
                      <a:lumOff val="15000"/>
                    </a:schemeClr>
                  </a:solidFill>
                  <a:latin typeface="微软雅黑" pitchFamily="34" charset="-122"/>
                  <a:ea typeface="微软雅黑" pitchFamily="34" charset="-122"/>
                </a:rPr>
                <a:t>点击添加文字内容点击添加文字内容点击添加文字内容点击添加文字内容点击添加文字内容</a:t>
              </a:r>
              <a:endParaRPr lang="en-US" altLang="zh-CN" sz="1400" dirty="0">
                <a:solidFill>
                  <a:schemeClr val="tx1">
                    <a:lumMod val="85000"/>
                    <a:lumOff val="15000"/>
                  </a:schemeClr>
                </a:solidFill>
                <a:latin typeface="微软雅黑" pitchFamily="34" charset="-122"/>
                <a:ea typeface="微软雅黑" pitchFamily="34" charset="-122"/>
              </a:endParaRPr>
            </a:p>
          </p:txBody>
        </p:sp>
      </p:grpSp>
      <p:grpSp>
        <p:nvGrpSpPr>
          <p:cNvPr id="58" name="Group 43"/>
          <p:cNvGrpSpPr/>
          <p:nvPr/>
        </p:nvGrpSpPr>
        <p:grpSpPr>
          <a:xfrm>
            <a:off x="554559" y="4331834"/>
            <a:ext cx="2784530" cy="1678980"/>
            <a:chOff x="1441449" y="1443179"/>
            <a:chExt cx="2019301" cy="1217572"/>
          </a:xfrm>
        </p:grpSpPr>
        <p:sp>
          <p:nvSpPr>
            <p:cNvPr id="59" name="Text Placeholder 2"/>
            <p:cNvSpPr txBox="1">
              <a:spLocks/>
            </p:cNvSpPr>
            <p:nvPr/>
          </p:nvSpPr>
          <p:spPr>
            <a:xfrm>
              <a:off x="1441450" y="1443179"/>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sz="1800" b="1" dirty="0">
                  <a:solidFill>
                    <a:schemeClr val="tx1">
                      <a:lumMod val="85000"/>
                      <a:lumOff val="15000"/>
                    </a:schemeClr>
                  </a:solidFill>
                </a:rPr>
                <a:t>添加</a:t>
              </a:r>
              <a:r>
                <a:rPr lang="zh-CN" altLang="en-US" sz="1800" b="1" dirty="0" smtClean="0">
                  <a:solidFill>
                    <a:schemeClr val="tx1">
                      <a:lumMod val="85000"/>
                      <a:lumOff val="15000"/>
                    </a:schemeClr>
                  </a:solidFill>
                </a:rPr>
                <a:t>文字标题</a:t>
              </a:r>
              <a:endParaRPr lang="en-US" altLang="zh-CN" sz="1800" b="1" dirty="0">
                <a:solidFill>
                  <a:schemeClr val="tx1">
                    <a:lumMod val="85000"/>
                    <a:lumOff val="15000"/>
                  </a:schemeClr>
                </a:solidFill>
              </a:endParaRPr>
            </a:p>
          </p:txBody>
        </p:sp>
        <p:sp>
          <p:nvSpPr>
            <p:cNvPr id="60" name="Text Placeholder 8"/>
            <p:cNvSpPr txBox="1">
              <a:spLocks/>
            </p:cNvSpPr>
            <p:nvPr/>
          </p:nvSpPr>
          <p:spPr>
            <a:xfrm>
              <a:off x="1441449" y="1743554"/>
              <a:ext cx="2019300" cy="917197"/>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1" name="Group 46"/>
          <p:cNvGrpSpPr/>
          <p:nvPr/>
        </p:nvGrpSpPr>
        <p:grpSpPr>
          <a:xfrm>
            <a:off x="8781969" y="1739545"/>
            <a:ext cx="2784529" cy="1635297"/>
            <a:chOff x="1342364" y="1485018"/>
            <a:chExt cx="2019300" cy="1185896"/>
          </a:xfrm>
        </p:grpSpPr>
        <p:sp>
          <p:nvSpPr>
            <p:cNvPr id="62" name="Text Placeholder 2"/>
            <p:cNvSpPr txBox="1">
              <a:spLocks/>
            </p:cNvSpPr>
            <p:nvPr/>
          </p:nvSpPr>
          <p:spPr>
            <a:xfrm>
              <a:off x="1342364" y="1485018"/>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sz="1800" b="1" dirty="0">
                  <a:solidFill>
                    <a:schemeClr val="tx1">
                      <a:lumMod val="85000"/>
                      <a:lumOff val="15000"/>
                    </a:schemeClr>
                  </a:solidFill>
                </a:rPr>
                <a:t>添加</a:t>
              </a:r>
              <a:r>
                <a:rPr lang="zh-CN" altLang="en-US" sz="1800" b="1" dirty="0" smtClean="0">
                  <a:solidFill>
                    <a:schemeClr val="tx1">
                      <a:lumMod val="85000"/>
                      <a:lumOff val="15000"/>
                    </a:schemeClr>
                  </a:solidFill>
                </a:rPr>
                <a:t>文字标题</a:t>
              </a:r>
              <a:endParaRPr lang="en-US" altLang="zh-CN" sz="1800" b="1" dirty="0">
                <a:solidFill>
                  <a:schemeClr val="tx1">
                    <a:lumMod val="85000"/>
                    <a:lumOff val="15000"/>
                  </a:schemeClr>
                </a:solidFill>
              </a:endParaRPr>
            </a:p>
          </p:txBody>
        </p:sp>
        <p:sp>
          <p:nvSpPr>
            <p:cNvPr id="63" name="Text Placeholder 8"/>
            <p:cNvSpPr txBox="1">
              <a:spLocks/>
            </p:cNvSpPr>
            <p:nvPr/>
          </p:nvSpPr>
          <p:spPr>
            <a:xfrm>
              <a:off x="1342364" y="1753717"/>
              <a:ext cx="2019300" cy="917197"/>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4" name="Group 49"/>
          <p:cNvGrpSpPr/>
          <p:nvPr/>
        </p:nvGrpSpPr>
        <p:grpSpPr>
          <a:xfrm>
            <a:off x="8918612" y="4653929"/>
            <a:ext cx="2784529" cy="1656185"/>
            <a:chOff x="1441450" y="1676757"/>
            <a:chExt cx="2019300" cy="1201042"/>
          </a:xfrm>
        </p:grpSpPr>
        <p:sp>
          <p:nvSpPr>
            <p:cNvPr id="65" name="Text Placeholder 2"/>
            <p:cNvSpPr txBox="1">
              <a:spLocks/>
            </p:cNvSpPr>
            <p:nvPr/>
          </p:nvSpPr>
          <p:spPr>
            <a:xfrm>
              <a:off x="1441450" y="1676757"/>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sz="1800" b="1" dirty="0">
                  <a:solidFill>
                    <a:schemeClr val="tx1">
                      <a:lumMod val="85000"/>
                      <a:lumOff val="15000"/>
                    </a:schemeClr>
                  </a:solidFill>
                </a:rPr>
                <a:t>添加</a:t>
              </a:r>
              <a:r>
                <a:rPr lang="zh-CN" altLang="en-US" sz="1800" b="1" dirty="0" smtClean="0">
                  <a:solidFill>
                    <a:schemeClr val="tx1">
                      <a:lumMod val="85000"/>
                      <a:lumOff val="15000"/>
                    </a:schemeClr>
                  </a:solidFill>
                </a:rPr>
                <a:t>文字标题</a:t>
              </a:r>
              <a:endParaRPr lang="en-US" altLang="zh-CN" sz="1800" b="1" dirty="0">
                <a:solidFill>
                  <a:schemeClr val="tx1">
                    <a:lumMod val="85000"/>
                    <a:lumOff val="15000"/>
                  </a:schemeClr>
                </a:solidFill>
              </a:endParaRPr>
            </a:p>
          </p:txBody>
        </p:sp>
        <p:sp>
          <p:nvSpPr>
            <p:cNvPr id="66" name="Text Placeholder 8"/>
            <p:cNvSpPr txBox="1">
              <a:spLocks/>
            </p:cNvSpPr>
            <p:nvPr/>
          </p:nvSpPr>
          <p:spPr>
            <a:xfrm>
              <a:off x="1441450" y="1960601"/>
              <a:ext cx="2019300" cy="917198"/>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cxnSp>
        <p:nvCxnSpPr>
          <p:cNvPr id="67" name="直接连接符 66"/>
          <p:cNvCxnSpPr>
            <a:stCxn id="20" idx="0"/>
          </p:cNvCxnSpPr>
          <p:nvPr/>
        </p:nvCxnSpPr>
        <p:spPr>
          <a:xfrm flipV="1">
            <a:off x="3714824"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339091" y="2306152"/>
            <a:ext cx="375733"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47" idx="0"/>
          </p:cNvCxnSpPr>
          <p:nvPr/>
        </p:nvCxnSpPr>
        <p:spPr>
          <a:xfrm flipV="1">
            <a:off x="5290972"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290972" y="2306152"/>
            <a:ext cx="3391937"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53" idx="4"/>
          </p:cNvCxnSpPr>
          <p:nvPr/>
        </p:nvCxnSpPr>
        <p:spPr>
          <a:xfrm>
            <a:off x="6867121" y="4746039"/>
            <a:ext cx="6567" cy="632385"/>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3339089" y="5378427"/>
            <a:ext cx="353459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42" idx="4"/>
          </p:cNvCxnSpPr>
          <p:nvPr/>
        </p:nvCxnSpPr>
        <p:spPr>
          <a:xfrm>
            <a:off x="8520190" y="4746039"/>
            <a:ext cx="0" cy="931687"/>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endCxn id="66" idx="1"/>
          </p:cNvCxnSpPr>
          <p:nvPr/>
        </p:nvCxnSpPr>
        <p:spPr>
          <a:xfrm>
            <a:off x="8520190" y="5677712"/>
            <a:ext cx="398422" cy="14"/>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769135" y="2854661"/>
            <a:ext cx="1891378" cy="1891378"/>
            <a:chOff x="2714799" y="2648622"/>
            <a:chExt cx="1891378" cy="1891378"/>
          </a:xfrm>
          <a:solidFill>
            <a:srgbClr val="005DA2"/>
          </a:solidFill>
        </p:grpSpPr>
        <p:sp>
          <p:nvSpPr>
            <p:cNvPr id="20" name="Oval 8"/>
            <p:cNvSpPr/>
            <p:nvPr/>
          </p:nvSpPr>
          <p:spPr>
            <a:xfrm>
              <a:off x="2714799" y="2648622"/>
              <a:ext cx="1891378" cy="1891378"/>
            </a:xfrm>
            <a:prstGeom prst="ellipse">
              <a:avLst/>
            </a:prstGeom>
            <a:solidFill>
              <a:schemeClr val="accent1"/>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5" name="Text Placeholder 2"/>
            <p:cNvSpPr txBox="1">
              <a:spLocks/>
            </p:cNvSpPr>
            <p:nvPr/>
          </p:nvSpPr>
          <p:spPr>
            <a:xfrm>
              <a:off x="3146847"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项目一</a:t>
              </a:r>
              <a:endParaRPr lang="en-US" altLang="zh-CN" sz="2400" b="1" dirty="0">
                <a:solidFill>
                  <a:schemeClr val="bg1"/>
                </a:solidFill>
                <a:latin typeface="微软雅黑" pitchFamily="34" charset="-122"/>
                <a:ea typeface="微软雅黑" pitchFamily="34" charset="-122"/>
              </a:endParaRPr>
            </a:p>
          </p:txBody>
        </p:sp>
      </p:grpSp>
      <p:grpSp>
        <p:nvGrpSpPr>
          <p:cNvPr id="79" name="组合 78"/>
          <p:cNvGrpSpPr/>
          <p:nvPr/>
        </p:nvGrpSpPr>
        <p:grpSpPr>
          <a:xfrm>
            <a:off x="4345283" y="2854661"/>
            <a:ext cx="1891378" cy="1891378"/>
            <a:chOff x="4290947" y="2648622"/>
            <a:chExt cx="1891378" cy="1891378"/>
          </a:xfrm>
          <a:solidFill>
            <a:srgbClr val="FFC400"/>
          </a:solidFill>
        </p:grpSpPr>
        <p:sp>
          <p:nvSpPr>
            <p:cNvPr id="47" name="Oval 9"/>
            <p:cNvSpPr/>
            <p:nvPr/>
          </p:nvSpPr>
          <p:spPr>
            <a:xfrm>
              <a:off x="4290947" y="2648622"/>
              <a:ext cx="1891378" cy="1891378"/>
            </a:xfrm>
            <a:prstGeom prst="ellipse">
              <a:avLst/>
            </a:prstGeom>
            <a:solidFill>
              <a:schemeClr val="bg1">
                <a:lumMod val="65000"/>
              </a:schemeClr>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6" name="Text Placeholder 2"/>
            <p:cNvSpPr txBox="1">
              <a:spLocks/>
            </p:cNvSpPr>
            <p:nvPr/>
          </p:nvSpPr>
          <p:spPr>
            <a:xfrm>
              <a:off x="4739406"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项目二</a:t>
              </a:r>
              <a:endParaRPr lang="en-US" altLang="zh-CN" sz="2400" b="1" dirty="0">
                <a:solidFill>
                  <a:schemeClr val="bg1"/>
                </a:solidFill>
                <a:latin typeface="微软雅黑" pitchFamily="34" charset="-122"/>
                <a:ea typeface="微软雅黑" pitchFamily="34" charset="-122"/>
              </a:endParaRPr>
            </a:p>
          </p:txBody>
        </p:sp>
      </p:grpSp>
      <p:grpSp>
        <p:nvGrpSpPr>
          <p:cNvPr id="80" name="组合 79"/>
          <p:cNvGrpSpPr/>
          <p:nvPr/>
        </p:nvGrpSpPr>
        <p:grpSpPr>
          <a:xfrm>
            <a:off x="5921432" y="2854661"/>
            <a:ext cx="1891378" cy="1891378"/>
            <a:chOff x="5867096" y="2648622"/>
            <a:chExt cx="1891378" cy="1891378"/>
          </a:xfrm>
          <a:solidFill>
            <a:srgbClr val="005DA2"/>
          </a:solidFill>
        </p:grpSpPr>
        <p:sp>
          <p:nvSpPr>
            <p:cNvPr id="53" name="Oval 10"/>
            <p:cNvSpPr/>
            <p:nvPr/>
          </p:nvSpPr>
          <p:spPr>
            <a:xfrm>
              <a:off x="5867096" y="2648622"/>
              <a:ext cx="1891378" cy="1891378"/>
            </a:xfrm>
            <a:prstGeom prst="ellipse">
              <a:avLst/>
            </a:prstGeom>
            <a:solidFill>
              <a:schemeClr val="accent1"/>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7" name="Text Placeholder 2"/>
            <p:cNvSpPr txBox="1">
              <a:spLocks/>
            </p:cNvSpPr>
            <p:nvPr/>
          </p:nvSpPr>
          <p:spPr>
            <a:xfrm>
              <a:off x="6315199"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项目三</a:t>
              </a:r>
              <a:endParaRPr lang="en-US" altLang="zh-CN" sz="2400" b="1" dirty="0">
                <a:solidFill>
                  <a:schemeClr val="bg1"/>
                </a:solidFill>
                <a:latin typeface="微软雅黑" pitchFamily="34" charset="-122"/>
                <a:ea typeface="微软雅黑" pitchFamily="34" charset="-122"/>
              </a:endParaRPr>
            </a:p>
          </p:txBody>
        </p:sp>
      </p:grpSp>
      <p:grpSp>
        <p:nvGrpSpPr>
          <p:cNvPr id="81" name="组合 80"/>
          <p:cNvGrpSpPr/>
          <p:nvPr/>
        </p:nvGrpSpPr>
        <p:grpSpPr>
          <a:xfrm>
            <a:off x="7574501" y="2854661"/>
            <a:ext cx="1891378" cy="1891378"/>
            <a:chOff x="7520165" y="2648622"/>
            <a:chExt cx="1891378" cy="1891378"/>
          </a:xfrm>
          <a:solidFill>
            <a:srgbClr val="FFC400"/>
          </a:solidFill>
        </p:grpSpPr>
        <p:sp>
          <p:nvSpPr>
            <p:cNvPr id="42" name="Oval 11"/>
            <p:cNvSpPr/>
            <p:nvPr/>
          </p:nvSpPr>
          <p:spPr>
            <a:xfrm>
              <a:off x="7520165" y="2648622"/>
              <a:ext cx="1891378" cy="1891378"/>
            </a:xfrm>
            <a:prstGeom prst="ellipse">
              <a:avLst/>
            </a:prstGeom>
            <a:solidFill>
              <a:schemeClr val="bg1">
                <a:lumMod val="65000"/>
              </a:schemeClr>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8" name="Text Placeholder 2"/>
            <p:cNvSpPr txBox="1">
              <a:spLocks/>
            </p:cNvSpPr>
            <p:nvPr/>
          </p:nvSpPr>
          <p:spPr>
            <a:xfrm>
              <a:off x="7899375"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项目四</a:t>
              </a:r>
              <a:endParaRPr lang="en-US" altLang="zh-CN" sz="2400" b="1" dirty="0">
                <a:solidFill>
                  <a:schemeClr val="bg1"/>
                </a:solidFill>
                <a:latin typeface="微软雅黑" pitchFamily="34" charset="-122"/>
                <a:ea typeface="微软雅黑" pitchFamily="34" charset="-122"/>
              </a:endParaRPr>
            </a:p>
          </p:txBody>
        </p:sp>
      </p:grpSp>
      <p:sp>
        <p:nvSpPr>
          <p:cNvPr id="35" name="文本框 2"/>
          <p:cNvSpPr txBox="1"/>
          <p:nvPr/>
        </p:nvSpPr>
        <p:spPr>
          <a:xfrm>
            <a:off x="1694612"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413104713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anim calcmode="lin" valueType="num">
                                      <p:cBhvr>
                                        <p:cTn id="9"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par>
                          <p:cTn id="20" fill="hold">
                            <p:stCondLst>
                              <p:cond delay="1850"/>
                            </p:stCondLst>
                            <p:childTnLst>
                              <p:par>
                                <p:cTn id="21" presetID="22" presetClass="entr" presetSubtype="2"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right)">
                                      <p:cBhvr>
                                        <p:cTn id="23" dur="500"/>
                                        <p:tgtEl>
                                          <p:spTgt spid="68"/>
                                        </p:tgtEl>
                                      </p:cBhvr>
                                    </p:animEffect>
                                  </p:childTnLst>
                                </p:cTn>
                              </p:par>
                            </p:childTnLst>
                          </p:cTn>
                        </p:par>
                        <p:par>
                          <p:cTn id="24" fill="hold">
                            <p:stCondLst>
                              <p:cond delay="2350"/>
                            </p:stCondLst>
                            <p:childTnLst>
                              <p:par>
                                <p:cTn id="25" presetID="22" presetClass="entr" presetSubtype="8"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2850"/>
                            </p:stCondLst>
                            <p:childTnLst>
                              <p:par>
                                <p:cTn id="29" presetID="10"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childTnLst>
                          </p:cTn>
                        </p:par>
                        <p:par>
                          <p:cTn id="32" fill="hold">
                            <p:stCondLst>
                              <p:cond delay="3350"/>
                            </p:stCondLst>
                            <p:childTnLst>
                              <p:par>
                                <p:cTn id="33" presetID="22" presetClass="entr" presetSubtype="4"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par>
                          <p:cTn id="36" fill="hold">
                            <p:stCondLst>
                              <p:cond delay="3850"/>
                            </p:stCondLst>
                            <p:childTnLst>
                              <p:par>
                                <p:cTn id="37" presetID="22" presetClass="entr" presetSubtype="8"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4350"/>
                            </p:stCondLst>
                            <p:childTnLst>
                              <p:par>
                                <p:cTn id="41" presetID="22" presetClass="entr" presetSubtype="8"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par>
                          <p:cTn id="44" fill="hold">
                            <p:stCondLst>
                              <p:cond delay="4850"/>
                            </p:stCondLst>
                            <p:childTnLst>
                              <p:par>
                                <p:cTn id="45" presetID="10" presetClass="entr" presetSubtype="0" fill="hold"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par>
                          <p:cTn id="48" fill="hold">
                            <p:stCondLst>
                              <p:cond delay="5350"/>
                            </p:stCondLst>
                            <p:childTnLst>
                              <p:par>
                                <p:cTn id="49" presetID="22" presetClass="entr" presetSubtype="1"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par>
                          <p:cTn id="52" fill="hold">
                            <p:stCondLst>
                              <p:cond delay="5850"/>
                            </p:stCondLst>
                            <p:childTnLst>
                              <p:par>
                                <p:cTn id="53" presetID="22" presetClass="entr" presetSubtype="2"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childTnLst>
                          </p:cTn>
                        </p:par>
                        <p:par>
                          <p:cTn id="56" fill="hold">
                            <p:stCondLst>
                              <p:cond delay="6350"/>
                            </p:stCondLst>
                            <p:childTnLst>
                              <p:par>
                                <p:cTn id="57" presetID="22" presetClass="entr" presetSubtype="8"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cTn>
                              </p:par>
                            </p:childTnLst>
                          </p:cTn>
                        </p:par>
                        <p:par>
                          <p:cTn id="60" fill="hold">
                            <p:stCondLst>
                              <p:cond delay="6850"/>
                            </p:stCondLst>
                            <p:childTnLst>
                              <p:par>
                                <p:cTn id="61" presetID="10" presetClass="entr" presetSubtype="0" fill="hold" nodeType="after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500"/>
                                        <p:tgtEl>
                                          <p:spTgt spid="81"/>
                                        </p:tgtEl>
                                      </p:cBhvr>
                                    </p:animEffect>
                                  </p:childTnLst>
                                </p:cTn>
                              </p:par>
                            </p:childTnLst>
                          </p:cTn>
                        </p:par>
                        <p:par>
                          <p:cTn id="64" fill="hold">
                            <p:stCondLst>
                              <p:cond delay="7350"/>
                            </p:stCondLst>
                            <p:childTnLst>
                              <p:par>
                                <p:cTn id="65" presetID="22" presetClass="entr" presetSubtype="1"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up)">
                                      <p:cBhvr>
                                        <p:cTn id="67" dur="500"/>
                                        <p:tgtEl>
                                          <p:spTgt spid="73"/>
                                        </p:tgtEl>
                                      </p:cBhvr>
                                    </p:animEffect>
                                  </p:childTnLst>
                                </p:cTn>
                              </p:par>
                            </p:childTnLst>
                          </p:cTn>
                        </p:par>
                        <p:par>
                          <p:cTn id="68" fill="hold">
                            <p:stCondLst>
                              <p:cond delay="7850"/>
                            </p:stCondLst>
                            <p:childTnLst>
                              <p:par>
                                <p:cTn id="69" presetID="22" presetClass="entr" presetSubtype="8" fill="hold" nodeType="after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left)">
                                      <p:cBhvr>
                                        <p:cTn id="71" dur="500"/>
                                        <p:tgtEl>
                                          <p:spTgt spid="74"/>
                                        </p:tgtEl>
                                      </p:cBhvr>
                                    </p:animEffect>
                                  </p:childTnLst>
                                </p:cTn>
                              </p:par>
                            </p:childTnLst>
                          </p:cTn>
                        </p:par>
                        <p:par>
                          <p:cTn id="72" fill="hold">
                            <p:stCondLst>
                              <p:cond delay="8350"/>
                            </p:stCondLst>
                            <p:childTnLst>
                              <p:par>
                                <p:cTn id="73" presetID="22" presetClass="entr" presetSubtype="8" fill="hold" nodeType="after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left)">
                                      <p:cBhvr>
                                        <p:cTn id="7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091470" y="3001676"/>
            <a:ext cx="8113977" cy="3884502"/>
            <a:chOff x="4078023" y="2973498"/>
            <a:chExt cx="8113977" cy="3884502"/>
          </a:xfrm>
          <a:solidFill>
            <a:srgbClr val="005DA2"/>
          </a:solidFill>
        </p:grpSpPr>
        <p:sp>
          <p:nvSpPr>
            <p:cNvPr id="16" name="Freeform 5"/>
            <p:cNvSpPr>
              <a:spLocks/>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solidFill>
              <a:schemeClr val="accent1"/>
            </a:solidFill>
            <a:ln>
              <a:noFill/>
            </a:ln>
            <a:extLst/>
          </p:spPr>
          <p:txBody>
            <a:bodyPr/>
            <a:lstStyle/>
            <a:p>
              <a:endParaRPr lang="zh-CN" altLang="en-US" sz="2800">
                <a:latin typeface="微软雅黑" pitchFamily="34" charset="-122"/>
                <a:ea typeface="微软雅黑" pitchFamily="34" charset="-122"/>
              </a:endParaRPr>
            </a:p>
          </p:txBody>
        </p:sp>
        <p:sp>
          <p:nvSpPr>
            <p:cNvPr id="17" name="Freeform 6"/>
            <p:cNvSpPr>
              <a:spLocks/>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zh-CN" altLang="en-US" sz="3200">
                <a:latin typeface="微软雅黑" pitchFamily="34" charset="-122"/>
                <a:ea typeface="微软雅黑" pitchFamily="34" charset="-122"/>
              </a:endParaRPr>
            </a:p>
          </p:txBody>
        </p:sp>
        <p:sp>
          <p:nvSpPr>
            <p:cNvPr id="18" name="Freeform 7"/>
            <p:cNvSpPr>
              <a:spLocks/>
            </p:cNvSpPr>
            <p:nvPr/>
          </p:nvSpPr>
          <p:spPr bwMode="auto">
            <a:xfrm>
              <a:off x="11603653" y="2973498"/>
              <a:ext cx="588347"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sz="3200">
                <a:latin typeface="微软雅黑" pitchFamily="34" charset="-122"/>
                <a:ea typeface="微软雅黑" pitchFamily="34" charset="-122"/>
              </a:endParaRPr>
            </a:p>
          </p:txBody>
        </p:sp>
        <p:sp>
          <p:nvSpPr>
            <p:cNvPr id="19" name="Freeform 8"/>
            <p:cNvSpPr>
              <a:spLocks/>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solidFill>
              <a:schemeClr val="accent1"/>
            </a:solidFill>
            <a:ln>
              <a:noFill/>
            </a:ln>
            <a:extLst/>
          </p:spPr>
          <p:txBody>
            <a:bodyPr/>
            <a:lstStyle/>
            <a:p>
              <a:endParaRPr lang="zh-CN" altLang="en-US" sz="2800">
                <a:latin typeface="微软雅黑" pitchFamily="34" charset="-122"/>
                <a:ea typeface="微软雅黑" pitchFamily="34" charset="-122"/>
              </a:endParaRPr>
            </a:p>
          </p:txBody>
        </p:sp>
      </p:grpSp>
      <p:sp>
        <p:nvSpPr>
          <p:cNvPr id="20" name="Content Placeholder 2"/>
          <p:cNvSpPr txBox="1">
            <a:spLocks/>
          </p:cNvSpPr>
          <p:nvPr/>
        </p:nvSpPr>
        <p:spPr>
          <a:xfrm>
            <a:off x="1023427" y="1679864"/>
            <a:ext cx="5363780" cy="16779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000" b="1" dirty="0" smtClean="0">
                <a:solidFill>
                  <a:schemeClr val="accent1"/>
                </a:solidFill>
                <a:latin typeface="Arial" pitchFamily="34" charset="0"/>
                <a:ea typeface="微软雅黑" pitchFamily="34" charset="-122"/>
                <a:cs typeface="Arial" pitchFamily="34" charset="0"/>
              </a:rPr>
              <a:t>点击添加小标题</a:t>
            </a:r>
            <a:endParaRPr lang="en-US" altLang="zh-CN" sz="2000" b="1" dirty="0" smtClean="0">
              <a:solidFill>
                <a:schemeClr val="accent1"/>
              </a:solidFill>
              <a:latin typeface="Arial" pitchFamily="34" charset="0"/>
              <a:ea typeface="微软雅黑" pitchFamily="34" charset="-122"/>
              <a:cs typeface="Arial" pitchFamily="34" charset="0"/>
            </a:endParaRPr>
          </a:p>
          <a:p>
            <a:pPr marL="0" indent="0">
              <a:buNone/>
            </a:pP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最新</a:t>
            </a:r>
            <a:r>
              <a:rPr lang="zh-CN" altLang="en-US" sz="1800" dirty="0">
                <a:solidFill>
                  <a:schemeClr val="tx1">
                    <a:lumMod val="85000"/>
                    <a:lumOff val="15000"/>
                  </a:schemeClr>
                </a:solidFill>
                <a:latin typeface="Arial" pitchFamily="34" charset="0"/>
                <a:ea typeface="微软雅黑" pitchFamily="34" charset="-122"/>
                <a:cs typeface="Arial" pitchFamily="34" charset="0"/>
              </a:rPr>
              <a:t>精品</a:t>
            </a:r>
            <a:r>
              <a:rPr lang="en-US" altLang="zh-CN" sz="1800" cap="small" dirty="0">
                <a:solidFill>
                  <a:schemeClr val="tx1">
                    <a:lumMod val="85000"/>
                    <a:lumOff val="15000"/>
                  </a:schemeClr>
                </a:solidFill>
                <a:latin typeface="Arial" pitchFamily="34" charset="0"/>
                <a:ea typeface="微软雅黑" pitchFamily="34" charset="-122"/>
                <a:cs typeface="Arial" pitchFamily="34" charset="0"/>
              </a:rPr>
              <a:t>POWER POINT</a:t>
            </a:r>
            <a:r>
              <a:rPr lang="zh-CN" altLang="en-US" sz="1800" dirty="0">
                <a:solidFill>
                  <a:schemeClr val="tx1">
                    <a:lumMod val="85000"/>
                    <a:lumOff val="15000"/>
                  </a:schemeClr>
                </a:solidFill>
                <a:latin typeface="Arial" pitchFamily="34" charset="0"/>
                <a:ea typeface="微软雅黑" pitchFamily="34" charset="-122"/>
                <a:cs typeface="Arial" pitchFamily="34" charset="0"/>
              </a:rPr>
              <a:t>模板，每个页面都是精心制作，所有内容可自行编辑修改，欢迎下载</a:t>
            </a: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a:t>
            </a:r>
            <a:endParaRPr lang="en-US" altLang="zh-CN" sz="1800" dirty="0" smtClean="0">
              <a:solidFill>
                <a:schemeClr val="tx1">
                  <a:lumMod val="85000"/>
                  <a:lumOff val="15000"/>
                </a:schemeClr>
              </a:solidFill>
              <a:latin typeface="Arial" pitchFamily="34" charset="0"/>
              <a:ea typeface="微软雅黑" pitchFamily="34" charset="-122"/>
              <a:cs typeface="Arial" pitchFamily="34" charset="0"/>
            </a:endParaRPr>
          </a:p>
          <a:p>
            <a:pPr marL="0" indent="0">
              <a:buNone/>
            </a:pPr>
            <a:r>
              <a:rPr lang="zh-CN" altLang="en-US" sz="1800" dirty="0">
                <a:solidFill>
                  <a:schemeClr val="tx1">
                    <a:lumMod val="85000"/>
                    <a:lumOff val="15000"/>
                  </a:schemeClr>
                </a:solidFill>
                <a:latin typeface="Arial" pitchFamily="34" charset="0"/>
                <a:ea typeface="微软雅黑" pitchFamily="34" charset="-122"/>
                <a:cs typeface="Arial" pitchFamily="34" charset="0"/>
              </a:rPr>
              <a:t>最新精品</a:t>
            </a:r>
            <a:r>
              <a:rPr lang="en-US" altLang="zh-CN" sz="1800" cap="small" dirty="0">
                <a:solidFill>
                  <a:schemeClr val="tx1">
                    <a:lumMod val="85000"/>
                    <a:lumOff val="15000"/>
                  </a:schemeClr>
                </a:solidFill>
                <a:latin typeface="Arial" pitchFamily="34" charset="0"/>
                <a:ea typeface="微软雅黑" pitchFamily="34" charset="-122"/>
                <a:cs typeface="Arial" pitchFamily="34" charset="0"/>
              </a:rPr>
              <a:t>POWER POINT</a:t>
            </a:r>
            <a:r>
              <a:rPr lang="zh-CN" altLang="en-US" sz="1800" dirty="0">
                <a:solidFill>
                  <a:schemeClr val="tx1">
                    <a:lumMod val="85000"/>
                    <a:lumOff val="15000"/>
                  </a:schemeClr>
                </a:solidFill>
                <a:latin typeface="Arial" pitchFamily="34" charset="0"/>
                <a:ea typeface="微软雅黑" pitchFamily="34" charset="-122"/>
                <a:cs typeface="Arial" pitchFamily="34" charset="0"/>
              </a:rPr>
              <a:t>模板，每个页面都是精心制作，所有内容可自行编辑修改，欢迎下载</a:t>
            </a: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a:t>
            </a:r>
            <a:endParaRPr lang="en-US" sz="1800" dirty="0">
              <a:solidFill>
                <a:schemeClr val="tx1">
                  <a:lumMod val="85000"/>
                  <a:lumOff val="15000"/>
                </a:schemeClr>
              </a:solidFill>
              <a:latin typeface="微软雅黑" pitchFamily="34" charset="-122"/>
              <a:ea typeface="微软雅黑" pitchFamily="34" charset="-122"/>
            </a:endParaRPr>
          </a:p>
        </p:txBody>
      </p:sp>
      <p:grpSp>
        <p:nvGrpSpPr>
          <p:cNvPr id="21" name="组合 20"/>
          <p:cNvGrpSpPr/>
          <p:nvPr/>
        </p:nvGrpSpPr>
        <p:grpSpPr>
          <a:xfrm>
            <a:off x="7063034" y="4457657"/>
            <a:ext cx="2124188" cy="998051"/>
            <a:chOff x="4982259" y="5322156"/>
            <a:chExt cx="2124188" cy="998051"/>
          </a:xfrm>
          <a:solidFill>
            <a:schemeClr val="tx1">
              <a:lumMod val="85000"/>
              <a:lumOff val="15000"/>
              <a:alpha val="35000"/>
            </a:schemeClr>
          </a:solidFill>
        </p:grpSpPr>
        <p:sp>
          <p:nvSpPr>
            <p:cNvPr id="22" name="Oval 13"/>
            <p:cNvSpPr>
              <a:spLocks noChangeArrowheads="1"/>
            </p:cNvSpPr>
            <p:nvPr/>
          </p:nvSpPr>
          <p:spPr bwMode="auto">
            <a:xfrm>
              <a:off x="4982259" y="5322156"/>
              <a:ext cx="189027" cy="191390"/>
            </a:xfrm>
            <a:prstGeom prst="ellipse">
              <a:avLst/>
            </a:prstGeom>
            <a:solidFill>
              <a:schemeClr val="accent1"/>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23" name="直接连接符 22"/>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22"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4912233" y="5342093"/>
            <a:ext cx="2124188" cy="998051"/>
            <a:chOff x="4982259" y="5322156"/>
            <a:chExt cx="2124188" cy="998051"/>
          </a:xfrm>
          <a:solidFill>
            <a:schemeClr val="tx1">
              <a:lumMod val="85000"/>
              <a:lumOff val="15000"/>
              <a:alpha val="35000"/>
            </a:schemeClr>
          </a:solidFill>
        </p:grpSpPr>
        <p:sp>
          <p:nvSpPr>
            <p:cNvPr id="26" name="Oval 13"/>
            <p:cNvSpPr>
              <a:spLocks noChangeArrowheads="1"/>
            </p:cNvSpPr>
            <p:nvPr/>
          </p:nvSpPr>
          <p:spPr bwMode="auto">
            <a:xfrm>
              <a:off x="4982259" y="5322156"/>
              <a:ext cx="189027" cy="191390"/>
            </a:xfrm>
            <a:prstGeom prst="ellipse">
              <a:avLst/>
            </a:prstGeom>
            <a:solidFill>
              <a:schemeClr val="accent1"/>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27" name="直接连接符 26"/>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6"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8635181" y="3459606"/>
            <a:ext cx="2124188" cy="998051"/>
            <a:chOff x="4982259" y="5322156"/>
            <a:chExt cx="2124188" cy="998051"/>
          </a:xfrm>
          <a:solidFill>
            <a:schemeClr val="tx1">
              <a:lumMod val="85000"/>
              <a:lumOff val="15000"/>
              <a:alpha val="35000"/>
            </a:schemeClr>
          </a:solidFill>
        </p:grpSpPr>
        <p:sp>
          <p:nvSpPr>
            <p:cNvPr id="30" name="Oval 13"/>
            <p:cNvSpPr>
              <a:spLocks noChangeArrowheads="1"/>
            </p:cNvSpPr>
            <p:nvPr/>
          </p:nvSpPr>
          <p:spPr bwMode="auto">
            <a:xfrm>
              <a:off x="4982259" y="5322156"/>
              <a:ext cx="189027" cy="191390"/>
            </a:xfrm>
            <a:prstGeom prst="ellipse">
              <a:avLst/>
            </a:prstGeom>
            <a:solidFill>
              <a:schemeClr val="accent1"/>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31" name="直接连接符 30"/>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30"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9677442" y="2455233"/>
            <a:ext cx="2124188" cy="998051"/>
            <a:chOff x="4982259" y="5322156"/>
            <a:chExt cx="2124188" cy="998051"/>
          </a:xfrm>
          <a:solidFill>
            <a:schemeClr val="tx1">
              <a:lumMod val="85000"/>
              <a:lumOff val="15000"/>
              <a:alpha val="35000"/>
            </a:schemeClr>
          </a:solidFill>
        </p:grpSpPr>
        <p:sp>
          <p:nvSpPr>
            <p:cNvPr id="34" name="Oval 13"/>
            <p:cNvSpPr>
              <a:spLocks noChangeArrowheads="1"/>
            </p:cNvSpPr>
            <p:nvPr/>
          </p:nvSpPr>
          <p:spPr bwMode="auto">
            <a:xfrm>
              <a:off x="4982259" y="5322156"/>
              <a:ext cx="189027" cy="191390"/>
            </a:xfrm>
            <a:prstGeom prst="ellipse">
              <a:avLst/>
            </a:prstGeom>
            <a:solidFill>
              <a:schemeClr val="accent1"/>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35" name="直接连接符 34"/>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endCxn id="34"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7" name="文本框 12"/>
          <p:cNvSpPr txBox="1"/>
          <p:nvPr/>
        </p:nvSpPr>
        <p:spPr>
          <a:xfrm>
            <a:off x="2992200" y="5206855"/>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38" name="文本框 12"/>
          <p:cNvSpPr txBox="1"/>
          <p:nvPr/>
        </p:nvSpPr>
        <p:spPr>
          <a:xfrm>
            <a:off x="5142673" y="4353297"/>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39" name="文本框 12"/>
          <p:cNvSpPr txBox="1"/>
          <p:nvPr/>
        </p:nvSpPr>
        <p:spPr>
          <a:xfrm>
            <a:off x="6713542" y="3355246"/>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40" name="文本框 12"/>
          <p:cNvSpPr txBox="1"/>
          <p:nvPr/>
        </p:nvSpPr>
        <p:spPr>
          <a:xfrm>
            <a:off x="7781275" y="2302000"/>
            <a:ext cx="187427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smtClean="0">
                <a:solidFill>
                  <a:schemeClr val="tx1">
                    <a:lumMod val="85000"/>
                    <a:lumOff val="15000"/>
                  </a:schemeClr>
                </a:solidFill>
                <a:latin typeface="微软雅黑" pitchFamily="34" charset="-122"/>
                <a:ea typeface="微软雅黑" pitchFamily="34" charset="-122"/>
              </a:rPr>
              <a:t>点击添加内容</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41" name="文本框 2"/>
          <p:cNvSpPr txBox="1"/>
          <p:nvPr/>
        </p:nvSpPr>
        <p:spPr>
          <a:xfrm>
            <a:off x="1722245"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415209598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35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350"/>
                            </p:stCondLst>
                            <p:childTnLst>
                              <p:par>
                                <p:cTn id="25" presetID="22" presetClass="entr" presetSubtype="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2850"/>
                            </p:stCondLst>
                            <p:childTnLst>
                              <p:par>
                                <p:cTn id="29" presetID="2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3350"/>
                            </p:stCondLst>
                            <p:childTnLst>
                              <p:par>
                                <p:cTn id="33" presetID="22" presetClass="entr" presetSubtype="2"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4350"/>
                            </p:stCondLst>
                            <p:childTnLst>
                              <p:par>
                                <p:cTn id="41" presetID="22" presetClass="entr" presetSubtype="2"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right)">
                                      <p:cBhvr>
                                        <p:cTn id="43" dur="500"/>
                                        <p:tgtEl>
                                          <p:spTgt spid="33"/>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par>
                          <p:cTn id="48" fill="hold">
                            <p:stCondLst>
                              <p:cond delay="5350"/>
                            </p:stCondLst>
                            <p:childTnLst>
                              <p:par>
                                <p:cTn id="49" presetID="42"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2706365" y="4729733"/>
            <a:ext cx="7797800"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圆角矩形 17"/>
          <p:cNvSpPr/>
          <p:nvPr/>
        </p:nvSpPr>
        <p:spPr>
          <a:xfrm>
            <a:off x="1858640" y="3423220"/>
            <a:ext cx="7685087"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2706365" y="2089720"/>
            <a:ext cx="7797800"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0" name="Group 5"/>
          <p:cNvGrpSpPr>
            <a:grpSpLocks/>
          </p:cNvGrpSpPr>
          <p:nvPr/>
        </p:nvGrpSpPr>
        <p:grpSpPr bwMode="auto">
          <a:xfrm>
            <a:off x="1858640" y="1837308"/>
            <a:ext cx="1238250" cy="1236662"/>
            <a:chOff x="802" y="845"/>
            <a:chExt cx="827" cy="826"/>
          </a:xfrm>
        </p:grpSpPr>
        <p:sp>
          <p:nvSpPr>
            <p:cNvPr id="21" name="Oval 6"/>
            <p:cNvSpPr>
              <a:spLocks noChangeArrowheads="1"/>
            </p:cNvSpPr>
            <p:nvPr/>
          </p:nvSpPr>
          <p:spPr bwMode="lt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22" name="Oval 7"/>
            <p:cNvSpPr>
              <a:spLocks noChangeArrowheads="1"/>
            </p:cNvSpPr>
            <p:nvPr/>
          </p:nvSpPr>
          <p:spPr bwMode="ltGray">
            <a:xfrm>
              <a:off x="836" y="879"/>
              <a:ext cx="758" cy="758"/>
            </a:xfrm>
            <a:prstGeom prst="ellipse">
              <a:avLst/>
            </a:prstGeom>
            <a:solidFill>
              <a:srgbClr val="FFFFFF"/>
            </a:solidFill>
            <a:ln w="38100">
              <a:solidFill>
                <a:schemeClr val="accent1"/>
              </a:solidFill>
              <a:round/>
              <a:headEnd/>
              <a:tailEnd/>
            </a:ln>
            <a:extLst/>
          </p:spPr>
          <p:txBody>
            <a:bodyPr wrap="none" anchor="ctr"/>
            <a:lstStyle/>
            <a:p>
              <a:endParaRPr lang="zh-CN" altLang="en-US">
                <a:latin typeface="Calibri" pitchFamily="34" charset="0"/>
                <a:cs typeface="Arial" charset="0"/>
              </a:endParaRPr>
            </a:p>
          </p:txBody>
        </p:sp>
        <p:sp>
          <p:nvSpPr>
            <p:cNvPr id="23" name="Oval 8"/>
            <p:cNvSpPr>
              <a:spLocks noChangeArrowheads="1"/>
            </p:cNvSpPr>
            <p:nvPr/>
          </p:nvSpPr>
          <p:spPr bwMode="lt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4" name="Group 12"/>
          <p:cNvGrpSpPr>
            <a:grpSpLocks/>
          </p:cNvGrpSpPr>
          <p:nvPr/>
        </p:nvGrpSpPr>
        <p:grpSpPr bwMode="auto">
          <a:xfrm>
            <a:off x="9205590" y="3191445"/>
            <a:ext cx="1238250" cy="1236663"/>
            <a:chOff x="802" y="845"/>
            <a:chExt cx="827" cy="826"/>
          </a:xfrm>
        </p:grpSpPr>
        <p:sp>
          <p:nvSpPr>
            <p:cNvPr id="25" name="Oval 13"/>
            <p:cNvSpPr>
              <a:spLocks noChangeArrowheads="1"/>
            </p:cNvSpPr>
            <p:nvPr/>
          </p:nvSpPr>
          <p:spPr bwMode="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26" name="Oval 14"/>
            <p:cNvSpPr>
              <a:spLocks noChangeArrowheads="1"/>
            </p:cNvSpPr>
            <p:nvPr/>
          </p:nvSpPr>
          <p:spPr bwMode="gray">
            <a:xfrm>
              <a:off x="836" y="879"/>
              <a:ext cx="758" cy="758"/>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27" name="Oval 15"/>
            <p:cNvSpPr>
              <a:spLocks noChangeArrowheads="1"/>
            </p:cNvSpPr>
            <p:nvPr/>
          </p:nvSpPr>
          <p:spPr bwMode="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8" name="Group 19"/>
          <p:cNvGrpSpPr>
            <a:grpSpLocks/>
          </p:cNvGrpSpPr>
          <p:nvPr/>
        </p:nvGrpSpPr>
        <p:grpSpPr bwMode="auto">
          <a:xfrm>
            <a:off x="1849115" y="4569395"/>
            <a:ext cx="1238250" cy="1236663"/>
            <a:chOff x="802" y="845"/>
            <a:chExt cx="827" cy="826"/>
          </a:xfrm>
        </p:grpSpPr>
        <p:sp>
          <p:nvSpPr>
            <p:cNvPr id="29" name="Oval 20"/>
            <p:cNvSpPr>
              <a:spLocks noChangeArrowheads="1"/>
            </p:cNvSpPr>
            <p:nvPr/>
          </p:nvSpPr>
          <p:spPr bwMode="lt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30" name="Oval 21"/>
            <p:cNvSpPr>
              <a:spLocks noChangeArrowheads="1"/>
            </p:cNvSpPr>
            <p:nvPr/>
          </p:nvSpPr>
          <p:spPr bwMode="ltGray">
            <a:xfrm>
              <a:off x="836" y="879"/>
              <a:ext cx="758" cy="758"/>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31" name="Oval 22"/>
            <p:cNvSpPr>
              <a:spLocks noChangeArrowheads="1"/>
            </p:cNvSpPr>
            <p:nvPr/>
          </p:nvSpPr>
          <p:spPr bwMode="lt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sp>
        <p:nvSpPr>
          <p:cNvPr id="32" name="TextBox 69"/>
          <p:cNvSpPr txBox="1"/>
          <p:nvPr/>
        </p:nvSpPr>
        <p:spPr>
          <a:xfrm>
            <a:off x="1871194" y="2256927"/>
            <a:ext cx="1214437" cy="400110"/>
          </a:xfrm>
          <a:prstGeom prst="rect">
            <a:avLst/>
          </a:prstGeom>
          <a:noFill/>
        </p:spPr>
        <p:txBody>
          <a:bodyPr>
            <a:spAutoFit/>
          </a:bodyPr>
          <a:lstStyle/>
          <a:p>
            <a:pPr algn="ct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3" name="TextBox 70"/>
          <p:cNvSpPr txBox="1"/>
          <p:nvPr/>
        </p:nvSpPr>
        <p:spPr>
          <a:xfrm>
            <a:off x="9491538" y="3597438"/>
            <a:ext cx="1000125" cy="400110"/>
          </a:xfrm>
          <a:prstGeom prst="rect">
            <a:avLst/>
          </a:prstGeom>
          <a:noFill/>
        </p:spPr>
        <p:txBody>
          <a:bodyPr>
            <a:spAutoFit/>
          </a:bodyPr>
          <a:lstStyle/>
          <a:p>
            <a:pP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4" name="TextBox 71"/>
          <p:cNvSpPr txBox="1"/>
          <p:nvPr/>
        </p:nvSpPr>
        <p:spPr>
          <a:xfrm>
            <a:off x="2103934" y="5015483"/>
            <a:ext cx="1143000" cy="400110"/>
          </a:xfrm>
          <a:prstGeom prst="rect">
            <a:avLst/>
          </a:prstGeom>
          <a:noFill/>
        </p:spPr>
        <p:txBody>
          <a:bodyPr>
            <a:spAutoFit/>
          </a:bodyPr>
          <a:lstStyle/>
          <a:p>
            <a:pP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5" name="TextBox 73"/>
          <p:cNvSpPr txBox="1"/>
          <p:nvPr/>
        </p:nvSpPr>
        <p:spPr>
          <a:xfrm>
            <a:off x="3215952" y="2197348"/>
            <a:ext cx="7148513" cy="625171"/>
          </a:xfrm>
          <a:prstGeom prst="rect">
            <a:avLst/>
          </a:prstGeom>
          <a:noFill/>
        </p:spPr>
        <p:txBody>
          <a:bodyPr>
            <a:spAutoFit/>
          </a:body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6" name="TextBox 74"/>
          <p:cNvSpPr txBox="1"/>
          <p:nvPr/>
        </p:nvSpPr>
        <p:spPr>
          <a:xfrm>
            <a:off x="1980877" y="3486720"/>
            <a:ext cx="7170738" cy="898708"/>
          </a:xfrm>
          <a:prstGeom prst="rect">
            <a:avLst/>
          </a:prstGeom>
          <a:noFill/>
          <a:ln>
            <a:noFill/>
          </a:ln>
        </p:spPr>
        <p:txBody>
          <a:bodyPr>
            <a:spAutoFit/>
          </a:body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defRPr/>
            </a:pP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37" name="TextBox 75"/>
          <p:cNvSpPr txBox="1">
            <a:spLocks noChangeArrowheads="1"/>
          </p:cNvSpPr>
          <p:nvPr/>
        </p:nvSpPr>
        <p:spPr bwMode="auto">
          <a:xfrm>
            <a:off x="3077840" y="4788470"/>
            <a:ext cx="7416800" cy="6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9"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414561203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35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1+#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1+#ppt_w/2"/>
                                          </p:val>
                                        </p:tav>
                                        <p:tav tm="100000">
                                          <p:val>
                                            <p:strVal val="#ppt_x"/>
                                          </p:val>
                                        </p:tav>
                                      </p:tavLst>
                                    </p:anim>
                                    <p:anim calcmode="lin" valueType="num">
                                      <p:cBhvr additive="base">
                                        <p:cTn id="45" dur="500" fill="hold"/>
                                        <p:tgtEl>
                                          <p:spTgt spid="36"/>
                                        </p:tgtEl>
                                        <p:attrNameLst>
                                          <p:attrName>ppt_y</p:attrName>
                                        </p:attrNameLst>
                                      </p:cBhvr>
                                      <p:tavLst>
                                        <p:tav tm="0">
                                          <p:val>
                                            <p:strVal val="#ppt_y"/>
                                          </p:val>
                                        </p:tav>
                                        <p:tav tm="100000">
                                          <p:val>
                                            <p:strVal val="#ppt_y"/>
                                          </p:val>
                                        </p:tav>
                                      </p:tavLst>
                                    </p:anim>
                                  </p:childTnLst>
                                </p:cTn>
                              </p:par>
                            </p:childTnLst>
                          </p:cTn>
                        </p:par>
                        <p:par>
                          <p:cTn id="46" fill="hold">
                            <p:stCondLst>
                              <p:cond delay="1850"/>
                            </p:stCondLst>
                            <p:childTnLst>
                              <p:par>
                                <p:cTn id="47" presetID="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0-#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0-#ppt_w/2"/>
                                          </p:val>
                                        </p:tav>
                                        <p:tav tm="100000">
                                          <p:val>
                                            <p:strVal val="#ppt_x"/>
                                          </p:val>
                                        </p:tav>
                                      </p:tavLst>
                                    </p:anim>
                                    <p:anim calcmode="lin" valueType="num">
                                      <p:cBhvr additive="base">
                                        <p:cTn id="6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2" grpId="0"/>
      <p:bldP spid="33"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5791629"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3" name="组合 32"/>
          <p:cNvGrpSpPr/>
          <p:nvPr/>
        </p:nvGrpSpPr>
        <p:grpSpPr>
          <a:xfrm>
            <a:off x="6673144" y="1573725"/>
            <a:ext cx="3741980" cy="511504"/>
            <a:chOff x="6339097" y="1573726"/>
            <a:chExt cx="3744416" cy="511504"/>
          </a:xfrm>
        </p:grpSpPr>
        <p:sp>
          <p:nvSpPr>
            <p:cNvPr id="35" name="圆角矩形 34"/>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圆角矩形 36"/>
          <p:cNvSpPr/>
          <p:nvPr/>
        </p:nvSpPr>
        <p:spPr>
          <a:xfrm>
            <a:off x="5791629" y="241017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8" name="组合 37"/>
          <p:cNvGrpSpPr/>
          <p:nvPr/>
        </p:nvGrpSpPr>
        <p:grpSpPr>
          <a:xfrm>
            <a:off x="6649262" y="2410178"/>
            <a:ext cx="3741980" cy="511504"/>
            <a:chOff x="6315199" y="2410178"/>
            <a:chExt cx="3744416" cy="511504"/>
          </a:xfrm>
        </p:grpSpPr>
        <p:sp>
          <p:nvSpPr>
            <p:cNvPr id="39" name="圆角矩形 38"/>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3" name="矩形 52"/>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圆角矩形 53"/>
          <p:cNvSpPr/>
          <p:nvPr/>
        </p:nvSpPr>
        <p:spPr>
          <a:xfrm>
            <a:off x="5791629" y="3296032"/>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5" name="组合 54"/>
          <p:cNvGrpSpPr/>
          <p:nvPr/>
        </p:nvGrpSpPr>
        <p:grpSpPr>
          <a:xfrm>
            <a:off x="6673144" y="3296030"/>
            <a:ext cx="3741980" cy="511504"/>
            <a:chOff x="6339097" y="3296031"/>
            <a:chExt cx="3744416" cy="511504"/>
          </a:xfrm>
        </p:grpSpPr>
        <p:sp>
          <p:nvSpPr>
            <p:cNvPr id="56" name="圆角矩形 55"/>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7" name="矩形 56"/>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8" name="圆角矩形 57"/>
          <p:cNvSpPr/>
          <p:nvPr/>
        </p:nvSpPr>
        <p:spPr>
          <a:xfrm>
            <a:off x="5791629" y="418090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9" name="组合 58"/>
          <p:cNvGrpSpPr/>
          <p:nvPr/>
        </p:nvGrpSpPr>
        <p:grpSpPr>
          <a:xfrm>
            <a:off x="6673144" y="4180900"/>
            <a:ext cx="3741980" cy="511503"/>
            <a:chOff x="6339097" y="4180903"/>
            <a:chExt cx="3744416" cy="511504"/>
          </a:xfrm>
        </p:grpSpPr>
        <p:sp>
          <p:nvSpPr>
            <p:cNvPr id="60" name="圆角矩形 59"/>
            <p:cNvSpPr/>
            <p:nvPr/>
          </p:nvSpPr>
          <p:spPr>
            <a:xfrm>
              <a:off x="6339097" y="418090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1" name="矩形 60"/>
            <p:cNvSpPr/>
            <p:nvPr/>
          </p:nvSpPr>
          <p:spPr>
            <a:xfrm>
              <a:off x="6723349" y="4221882"/>
              <a:ext cx="2736305" cy="430929"/>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2" name="圆角矩形 61"/>
          <p:cNvSpPr/>
          <p:nvPr/>
        </p:nvSpPr>
        <p:spPr>
          <a:xfrm>
            <a:off x="5791758" y="505748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3" name="组合 62"/>
          <p:cNvGrpSpPr/>
          <p:nvPr/>
        </p:nvGrpSpPr>
        <p:grpSpPr>
          <a:xfrm>
            <a:off x="6673144" y="5057483"/>
            <a:ext cx="3741980" cy="511504"/>
            <a:chOff x="6339097" y="5057483"/>
            <a:chExt cx="3744416" cy="511504"/>
          </a:xfrm>
        </p:grpSpPr>
        <p:sp>
          <p:nvSpPr>
            <p:cNvPr id="64" name="圆角矩形 63"/>
            <p:cNvSpPr/>
            <p:nvPr/>
          </p:nvSpPr>
          <p:spPr>
            <a:xfrm>
              <a:off x="6339097" y="505748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5" name="矩形 64"/>
            <p:cNvSpPr/>
            <p:nvPr/>
          </p:nvSpPr>
          <p:spPr>
            <a:xfrm>
              <a:off x="6723478"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6" name="TextBox 65"/>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67" name="下箭头 66"/>
          <p:cNvSpPr/>
          <p:nvPr/>
        </p:nvSpPr>
        <p:spPr>
          <a:xfrm rot="16200000">
            <a:off x="4614050" y="3234117"/>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4178843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54"/>
                                        </p:tgtEl>
                                      </p:cBhvr>
                                    </p:animEffect>
                                    <p:animScale>
                                      <p:cBhvr>
                                        <p:cTn id="17" dur="250" autoRev="1" fill="hold"/>
                                        <p:tgtEl>
                                          <p:spTgt spid="54"/>
                                        </p:tgtEl>
                                      </p:cBhvr>
                                      <p:by x="105000" y="105000"/>
                                    </p:animScale>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55"/>
                                        </p:tgtEl>
                                      </p:cBhvr>
                                    </p:animEffect>
                                    <p:animScale>
                                      <p:cBhvr>
                                        <p:cTn id="2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4"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2"/>
          <p:cNvGrpSpPr>
            <a:grpSpLocks/>
          </p:cNvGrpSpPr>
          <p:nvPr/>
        </p:nvGrpSpPr>
        <p:grpSpPr bwMode="auto">
          <a:xfrm>
            <a:off x="5917589" y="2493690"/>
            <a:ext cx="2192225" cy="2320706"/>
            <a:chOff x="0" y="0"/>
            <a:chExt cx="1186" cy="1256"/>
          </a:xfrm>
        </p:grpSpPr>
        <p:sp>
          <p:nvSpPr>
            <p:cNvPr id="67" name="Freeform 9"/>
            <p:cNvSpPr>
              <a:spLocks noChangeArrowheads="1"/>
            </p:cNvSpPr>
            <p:nvPr/>
          </p:nvSpPr>
          <p:spPr bwMode="auto">
            <a:xfrm>
              <a:off x="0" y="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8" name="Freeform 10"/>
            <p:cNvSpPr>
              <a:spLocks noChangeArrowheads="1"/>
            </p:cNvSpPr>
            <p:nvPr/>
          </p:nvSpPr>
          <p:spPr bwMode="auto">
            <a:xfrm>
              <a:off x="0" y="24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69" name="Group 5"/>
          <p:cNvGrpSpPr>
            <a:grpSpLocks/>
          </p:cNvGrpSpPr>
          <p:nvPr/>
        </p:nvGrpSpPr>
        <p:grpSpPr bwMode="auto">
          <a:xfrm>
            <a:off x="8109814" y="2688420"/>
            <a:ext cx="2192225" cy="2125976"/>
            <a:chOff x="0" y="0"/>
            <a:chExt cx="1185" cy="1151"/>
          </a:xfrm>
        </p:grpSpPr>
        <p:sp>
          <p:nvSpPr>
            <p:cNvPr id="70" name="Freeform 12"/>
            <p:cNvSpPr>
              <a:spLocks noChangeArrowheads="1"/>
            </p:cNvSpPr>
            <p:nvPr/>
          </p:nvSpPr>
          <p:spPr bwMode="auto">
            <a:xfrm>
              <a:off x="0" y="0"/>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 name="Freeform 13"/>
            <p:cNvSpPr>
              <a:spLocks noChangeArrowheads="1"/>
            </p:cNvSpPr>
            <p:nvPr/>
          </p:nvSpPr>
          <p:spPr bwMode="auto">
            <a:xfrm>
              <a:off x="0" y="245"/>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2" name="Group 8"/>
          <p:cNvGrpSpPr>
            <a:grpSpLocks/>
          </p:cNvGrpSpPr>
          <p:nvPr/>
        </p:nvGrpSpPr>
        <p:grpSpPr bwMode="auto">
          <a:xfrm>
            <a:off x="5008178" y="2752661"/>
            <a:ext cx="3099629" cy="2059727"/>
            <a:chOff x="0" y="0"/>
            <a:chExt cx="1676" cy="1115"/>
          </a:xfrm>
        </p:grpSpPr>
        <p:sp>
          <p:nvSpPr>
            <p:cNvPr id="73" name="Freeform 15"/>
            <p:cNvSpPr>
              <a:spLocks noChangeArrowheads="1"/>
            </p:cNvSpPr>
            <p:nvPr/>
          </p:nvSpPr>
          <p:spPr bwMode="auto">
            <a:xfrm>
              <a:off x="0" y="0"/>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4" name="Rectangle 16"/>
            <p:cNvSpPr>
              <a:spLocks noChangeArrowheads="1"/>
            </p:cNvSpPr>
            <p:nvPr/>
          </p:nvSpPr>
          <p:spPr bwMode="auto">
            <a:xfrm>
              <a:off x="0" y="592"/>
              <a:ext cx="1676" cy="523"/>
            </a:xfrm>
            <a:prstGeom prst="rect">
              <a:avLst/>
            </a:pr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latinLnBrk="1"/>
              <a:endParaRPr lang="zh-CN" altLang="en-US" b="1">
                <a:solidFill>
                  <a:srgbClr val="000000"/>
                </a:solidFill>
                <a:latin typeface="Gulim" pitchFamily="34" charset="-127"/>
                <a:sym typeface="Gulim" pitchFamily="34" charset="-127"/>
              </a:endParaRPr>
            </a:p>
          </p:txBody>
        </p:sp>
      </p:grpSp>
      <p:grpSp>
        <p:nvGrpSpPr>
          <p:cNvPr id="75" name="Group 11"/>
          <p:cNvGrpSpPr>
            <a:grpSpLocks/>
          </p:cNvGrpSpPr>
          <p:nvPr/>
        </p:nvGrpSpPr>
        <p:grpSpPr bwMode="auto">
          <a:xfrm>
            <a:off x="8109814" y="3336853"/>
            <a:ext cx="3097622" cy="1477543"/>
            <a:chOff x="0" y="0"/>
            <a:chExt cx="1675" cy="800"/>
          </a:xfrm>
        </p:grpSpPr>
        <p:sp>
          <p:nvSpPr>
            <p:cNvPr id="76" name="Freeform 18"/>
            <p:cNvSpPr>
              <a:spLocks noChangeArrowheads="1"/>
            </p:cNvSpPr>
            <p:nvPr/>
          </p:nvSpPr>
          <p:spPr bwMode="auto">
            <a:xfrm>
              <a:off x="0" y="0"/>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7" name="Rectangle 19"/>
            <p:cNvSpPr>
              <a:spLocks noChangeArrowheads="1"/>
            </p:cNvSpPr>
            <p:nvPr/>
          </p:nvSpPr>
          <p:spPr bwMode="auto">
            <a:xfrm>
              <a:off x="0" y="591"/>
              <a:ext cx="1675" cy="209"/>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latinLnBrk="1"/>
              <a:endParaRPr lang="zh-CN" altLang="en-US" b="1">
                <a:solidFill>
                  <a:srgbClr val="000000"/>
                </a:solidFill>
                <a:latin typeface="Gulim" pitchFamily="34" charset="-127"/>
                <a:sym typeface="Gulim" pitchFamily="34" charset="-127"/>
              </a:endParaRPr>
            </a:p>
          </p:txBody>
        </p:sp>
      </p:grpSp>
      <p:grpSp>
        <p:nvGrpSpPr>
          <p:cNvPr id="78" name="Group 14"/>
          <p:cNvGrpSpPr>
            <a:grpSpLocks/>
          </p:cNvGrpSpPr>
          <p:nvPr/>
        </p:nvGrpSpPr>
        <p:grpSpPr bwMode="auto">
          <a:xfrm>
            <a:off x="5016107" y="3654043"/>
            <a:ext cx="3097621" cy="2254457"/>
            <a:chOff x="0" y="0"/>
            <a:chExt cx="1676" cy="1221"/>
          </a:xfrm>
        </p:grpSpPr>
        <p:sp>
          <p:nvSpPr>
            <p:cNvPr id="79" name="Freeform 21"/>
            <p:cNvSpPr>
              <a:spLocks noChangeArrowheads="1"/>
            </p:cNvSpPr>
            <p:nvPr/>
          </p:nvSpPr>
          <p:spPr bwMode="auto">
            <a:xfrm>
              <a:off x="0" y="0"/>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0" name="Freeform 22"/>
            <p:cNvSpPr>
              <a:spLocks noChangeArrowheads="1"/>
            </p:cNvSpPr>
            <p:nvPr/>
          </p:nvSpPr>
          <p:spPr bwMode="auto">
            <a:xfrm>
              <a:off x="0" y="0"/>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1" name="Freeform 23"/>
            <p:cNvSpPr>
              <a:spLocks noChangeArrowheads="1"/>
            </p:cNvSpPr>
            <p:nvPr/>
          </p:nvSpPr>
          <p:spPr bwMode="auto">
            <a:xfrm>
              <a:off x="490" y="0"/>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82" name="Group 18"/>
          <p:cNvGrpSpPr>
            <a:grpSpLocks/>
          </p:cNvGrpSpPr>
          <p:nvPr/>
        </p:nvGrpSpPr>
        <p:grpSpPr bwMode="auto">
          <a:xfrm>
            <a:off x="8114121" y="4621673"/>
            <a:ext cx="3097622" cy="1286827"/>
            <a:chOff x="0" y="0"/>
            <a:chExt cx="1675" cy="697"/>
          </a:xfrm>
        </p:grpSpPr>
        <p:sp>
          <p:nvSpPr>
            <p:cNvPr id="83" name="Freeform 25"/>
            <p:cNvSpPr>
              <a:spLocks noChangeArrowheads="1"/>
            </p:cNvSpPr>
            <p:nvPr/>
          </p:nvSpPr>
          <p:spPr bwMode="auto">
            <a:xfrm>
              <a:off x="0" y="0"/>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4" name="Freeform 26"/>
            <p:cNvSpPr>
              <a:spLocks noChangeArrowheads="1"/>
            </p:cNvSpPr>
            <p:nvPr/>
          </p:nvSpPr>
          <p:spPr bwMode="auto">
            <a:xfrm>
              <a:off x="1185" y="0"/>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5" name="Freeform 27"/>
            <p:cNvSpPr>
              <a:spLocks noChangeArrowheads="1"/>
            </p:cNvSpPr>
            <p:nvPr/>
          </p:nvSpPr>
          <p:spPr bwMode="auto">
            <a:xfrm>
              <a:off x="0" y="0"/>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sp>
        <p:nvSpPr>
          <p:cNvPr id="88" name="Text Box 30"/>
          <p:cNvSpPr>
            <a:spLocks noChangeArrowheads="1"/>
          </p:cNvSpPr>
          <p:nvPr/>
        </p:nvSpPr>
        <p:spPr bwMode="auto">
          <a:xfrm>
            <a:off x="9507753" y="4777858"/>
            <a:ext cx="1540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89" name="Text Box 31"/>
          <p:cNvSpPr>
            <a:spLocks noChangeArrowheads="1"/>
          </p:cNvSpPr>
          <p:nvPr/>
        </p:nvSpPr>
        <p:spPr bwMode="auto">
          <a:xfrm>
            <a:off x="9406699" y="3820268"/>
            <a:ext cx="1439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0" name="Text Box 32"/>
          <p:cNvSpPr>
            <a:spLocks noChangeArrowheads="1"/>
          </p:cNvSpPr>
          <p:nvPr/>
        </p:nvSpPr>
        <p:spPr bwMode="auto">
          <a:xfrm>
            <a:off x="5547313" y="3841754"/>
            <a:ext cx="1560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1" name="Text Box 33"/>
          <p:cNvSpPr>
            <a:spLocks noChangeArrowheads="1"/>
          </p:cNvSpPr>
          <p:nvPr/>
        </p:nvSpPr>
        <p:spPr bwMode="auto">
          <a:xfrm>
            <a:off x="6626143" y="2778946"/>
            <a:ext cx="1441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2" name="Text Box 34"/>
          <p:cNvSpPr>
            <a:spLocks noChangeArrowheads="1"/>
          </p:cNvSpPr>
          <p:nvPr/>
        </p:nvSpPr>
        <p:spPr bwMode="auto">
          <a:xfrm>
            <a:off x="5331289" y="3193682"/>
            <a:ext cx="1625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93" name="Text Box 35"/>
          <p:cNvSpPr>
            <a:spLocks noChangeArrowheads="1"/>
          </p:cNvSpPr>
          <p:nvPr/>
        </p:nvSpPr>
        <p:spPr bwMode="auto">
          <a:xfrm>
            <a:off x="8283617" y="3028180"/>
            <a:ext cx="1468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94" name="Text Box 36"/>
          <p:cNvSpPr>
            <a:spLocks noChangeArrowheads="1"/>
          </p:cNvSpPr>
          <p:nvPr/>
        </p:nvSpPr>
        <p:spPr bwMode="auto">
          <a:xfrm>
            <a:off x="5152194" y="1197546"/>
            <a:ext cx="448737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200000"/>
              </a:lnSpc>
            </a:pPr>
            <a:r>
              <a:rPr lang="zh-CN" altLang="en-US" sz="2000" b="1" dirty="0" smtClean="0">
                <a:solidFill>
                  <a:sysClr val="windowText" lastClr="000000"/>
                </a:solidFill>
                <a:latin typeface="微软雅黑" pitchFamily="34" charset="-122"/>
                <a:ea typeface="微软雅黑" pitchFamily="34" charset="-122"/>
                <a:sym typeface="微软雅黑" pitchFamily="34" charset="-122"/>
              </a:rPr>
              <a:t>在此添加标题内容</a:t>
            </a:r>
            <a:endParaRPr lang="en-US" sz="2000" b="1"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a:t>
            </a:r>
            <a:r>
              <a:rPr lang="zh-CN" altLang="en-US" sz="1400" dirty="0" smtClean="0">
                <a:solidFill>
                  <a:sysClr val="windowText" lastClr="000000"/>
                </a:solidFill>
                <a:latin typeface="微软雅黑" pitchFamily="34" charset="-122"/>
                <a:ea typeface="微软雅黑" pitchFamily="34" charset="-122"/>
                <a:sym typeface="微软雅黑" pitchFamily="34" charset="-122"/>
              </a:rPr>
              <a:t>内容</a:t>
            </a:r>
            <a:endParaRPr lang="en-US" sz="1400" dirty="0">
              <a:solidFill>
                <a:sysClr val="windowText" lastClr="000000"/>
              </a:solidFill>
              <a:latin typeface="微软雅黑" pitchFamily="34" charset="-122"/>
              <a:ea typeface="微软雅黑" pitchFamily="34" charset="-122"/>
              <a:sym typeface="微软雅黑" pitchFamily="34" charset="-122"/>
            </a:endParaRPr>
          </a:p>
        </p:txBody>
      </p:sp>
      <p:sp>
        <p:nvSpPr>
          <p:cNvPr id="31" name="Text Box 36"/>
          <p:cNvSpPr>
            <a:spLocks noChangeArrowheads="1"/>
          </p:cNvSpPr>
          <p:nvPr/>
        </p:nvSpPr>
        <p:spPr bwMode="auto">
          <a:xfrm>
            <a:off x="903723" y="1989634"/>
            <a:ext cx="309634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200000"/>
              </a:lnSpc>
            </a:pPr>
            <a:r>
              <a:rPr lang="zh-CN" altLang="en-US" sz="1800" b="1" dirty="0">
                <a:solidFill>
                  <a:sysClr val="windowText" lastClr="000000"/>
                </a:solidFill>
                <a:latin typeface="微软雅黑" pitchFamily="34" charset="-122"/>
                <a:ea typeface="微软雅黑" pitchFamily="34" charset="-122"/>
                <a:sym typeface="微软雅黑" pitchFamily="34" charset="-122"/>
              </a:rPr>
              <a:t>在此插入</a:t>
            </a:r>
            <a:r>
              <a:rPr lang="zh-CN" altLang="en-US" sz="1800" b="1" dirty="0" smtClean="0">
                <a:solidFill>
                  <a:sysClr val="windowText" lastClr="000000"/>
                </a:solidFill>
                <a:latin typeface="微软雅黑" pitchFamily="34" charset="-122"/>
                <a:ea typeface="微软雅黑" pitchFamily="34" charset="-122"/>
                <a:sym typeface="微软雅黑" pitchFamily="34" charset="-122"/>
              </a:rPr>
              <a:t>内容</a:t>
            </a:r>
            <a:endParaRPr lang="en-US" sz="1800" b="1"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endParaRPr lang="zh-CN" altLang="en-US" sz="1400" dirty="0">
              <a:solidFill>
                <a:sysClr val="windowText" lastClr="000000"/>
              </a:solidFill>
              <a:latin typeface="微软雅黑" pitchFamily="34" charset="-122"/>
              <a:ea typeface="微软雅黑" pitchFamily="34" charset="-122"/>
              <a:sym typeface="微软雅黑" pitchFamily="34" charset="-122"/>
            </a:endParaRPr>
          </a:p>
        </p:txBody>
      </p:sp>
      <p:sp>
        <p:nvSpPr>
          <p:cNvPr id="32" name="文本框 2"/>
          <p:cNvSpPr txBox="1"/>
          <p:nvPr/>
        </p:nvSpPr>
        <p:spPr>
          <a:xfrm>
            <a:off x="1719226"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35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par>
                          <p:cTn id="24" fill="hold">
                            <p:stCondLst>
                              <p:cond delay="235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par>
                          <p:cTn id="28" fill="hold">
                            <p:stCondLst>
                              <p:cond delay="2850"/>
                            </p:stCondLst>
                            <p:childTnLst>
                              <p:par>
                                <p:cTn id="29" presetID="10" presetClass="entr" presetSubtype="0"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par>
                          <p:cTn id="32" fill="hold">
                            <p:stCondLst>
                              <p:cond delay="3350"/>
                            </p:stCondLst>
                            <p:childTnLst>
                              <p:par>
                                <p:cTn id="33" presetID="10" presetClass="entr" presetSubtype="0"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wipe(left)">
                                      <p:cBhvr>
                                        <p:cTn id="39" dur="500"/>
                                        <p:tgtEl>
                                          <p:spTgt spid="88"/>
                                        </p:tgtEl>
                                      </p:cBhvr>
                                    </p:animEffect>
                                  </p:childTnLst>
                                </p:cTn>
                              </p:par>
                            </p:childTnLst>
                          </p:cTn>
                        </p:par>
                        <p:par>
                          <p:cTn id="40" fill="hold">
                            <p:stCondLst>
                              <p:cond delay="4350"/>
                            </p:stCondLst>
                            <p:childTnLst>
                              <p:par>
                                <p:cTn id="41" presetID="22" presetClass="entr" presetSubtype="8"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500"/>
                                        <p:tgtEl>
                                          <p:spTgt spid="89"/>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left)">
                                      <p:cBhvr>
                                        <p:cTn id="47" dur="500"/>
                                        <p:tgtEl>
                                          <p:spTgt spid="93"/>
                                        </p:tgtEl>
                                      </p:cBhvr>
                                    </p:animEffect>
                                  </p:childTnLst>
                                </p:cTn>
                              </p:par>
                            </p:childTnLst>
                          </p:cTn>
                        </p:par>
                        <p:par>
                          <p:cTn id="48" fill="hold">
                            <p:stCondLst>
                              <p:cond delay="5350"/>
                            </p:stCondLst>
                            <p:childTnLst>
                              <p:par>
                                <p:cTn id="49" presetID="22" presetClass="entr" presetSubtype="8" fill="hold" grpId="0"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left)">
                                      <p:cBhvr>
                                        <p:cTn id="51" dur="500"/>
                                        <p:tgtEl>
                                          <p:spTgt spid="91"/>
                                        </p:tgtEl>
                                      </p:cBhvr>
                                    </p:animEffect>
                                  </p:childTnLst>
                                </p:cTn>
                              </p:par>
                            </p:childTnLst>
                          </p:cTn>
                        </p:par>
                        <p:par>
                          <p:cTn id="52" fill="hold">
                            <p:stCondLst>
                              <p:cond delay="5850"/>
                            </p:stCondLst>
                            <p:childTnLst>
                              <p:par>
                                <p:cTn id="53" presetID="22" presetClass="entr" presetSubtype="8" fill="hold" grpId="0"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left)">
                                      <p:cBhvr>
                                        <p:cTn id="55" dur="500"/>
                                        <p:tgtEl>
                                          <p:spTgt spid="92"/>
                                        </p:tgtEl>
                                      </p:cBhvr>
                                    </p:animEffect>
                                  </p:childTnLst>
                                </p:cTn>
                              </p:par>
                            </p:childTnLst>
                          </p:cTn>
                        </p:par>
                        <p:par>
                          <p:cTn id="56" fill="hold">
                            <p:stCondLst>
                              <p:cond delay="6350"/>
                            </p:stCondLst>
                            <p:childTnLst>
                              <p:par>
                                <p:cTn id="57" presetID="22" presetClass="entr" presetSubtype="8" fill="hold" grpId="0"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wipe(left)">
                                      <p:cBhvr>
                                        <p:cTn id="64" dur="500"/>
                                        <p:tgtEl>
                                          <p:spTgt spid="9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1956041"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5" name="Freeform 7"/>
          <p:cNvSpPr>
            <a:spLocks/>
          </p:cNvSpPr>
          <p:nvPr/>
        </p:nvSpPr>
        <p:spPr bwMode="auto">
          <a:xfrm>
            <a:off x="1956041" y="2795742"/>
            <a:ext cx="313347" cy="592061"/>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6" name="Freeform 8"/>
          <p:cNvSpPr>
            <a:spLocks/>
          </p:cNvSpPr>
          <p:nvPr/>
        </p:nvSpPr>
        <p:spPr bwMode="auto">
          <a:xfrm>
            <a:off x="2358673"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7" name="Freeform 9"/>
          <p:cNvSpPr>
            <a:spLocks/>
          </p:cNvSpPr>
          <p:nvPr/>
        </p:nvSpPr>
        <p:spPr bwMode="auto">
          <a:xfrm>
            <a:off x="2759623"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8" name="Freeform 10"/>
          <p:cNvSpPr>
            <a:spLocks/>
          </p:cNvSpPr>
          <p:nvPr/>
        </p:nvSpPr>
        <p:spPr bwMode="auto">
          <a:xfrm>
            <a:off x="3157202" y="1458121"/>
            <a:ext cx="315029" cy="1929681"/>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9" name="Freeform 11"/>
          <p:cNvSpPr>
            <a:spLocks/>
          </p:cNvSpPr>
          <p:nvPr/>
        </p:nvSpPr>
        <p:spPr bwMode="auto">
          <a:xfrm>
            <a:off x="2358673" y="2392602"/>
            <a:ext cx="313347" cy="995202"/>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0" name="Freeform 12"/>
          <p:cNvSpPr>
            <a:spLocks/>
          </p:cNvSpPr>
          <p:nvPr/>
        </p:nvSpPr>
        <p:spPr bwMode="auto">
          <a:xfrm>
            <a:off x="2759623" y="1975962"/>
            <a:ext cx="315029" cy="1411839"/>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1" name="Freeform 13"/>
          <p:cNvSpPr>
            <a:spLocks/>
          </p:cNvSpPr>
          <p:nvPr/>
        </p:nvSpPr>
        <p:spPr bwMode="auto">
          <a:xfrm>
            <a:off x="3157202" y="1702706"/>
            <a:ext cx="315029" cy="1685098"/>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2" name="Freeform 14"/>
          <p:cNvSpPr>
            <a:spLocks/>
          </p:cNvSpPr>
          <p:nvPr/>
        </p:nvSpPr>
        <p:spPr bwMode="auto">
          <a:xfrm>
            <a:off x="4115769"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3" name="Freeform 15"/>
          <p:cNvSpPr>
            <a:spLocks/>
          </p:cNvSpPr>
          <p:nvPr/>
        </p:nvSpPr>
        <p:spPr bwMode="auto">
          <a:xfrm>
            <a:off x="4516719"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4" name="Freeform 16"/>
          <p:cNvSpPr>
            <a:spLocks/>
          </p:cNvSpPr>
          <p:nvPr/>
        </p:nvSpPr>
        <p:spPr bwMode="auto">
          <a:xfrm>
            <a:off x="4919352"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5" name="Freeform 17"/>
          <p:cNvSpPr>
            <a:spLocks/>
          </p:cNvSpPr>
          <p:nvPr/>
        </p:nvSpPr>
        <p:spPr bwMode="auto">
          <a:xfrm>
            <a:off x="532198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6" name="Freeform 18"/>
          <p:cNvSpPr>
            <a:spLocks/>
          </p:cNvSpPr>
          <p:nvPr/>
        </p:nvSpPr>
        <p:spPr bwMode="auto">
          <a:xfrm>
            <a:off x="4115769" y="3101050"/>
            <a:ext cx="313347" cy="286753"/>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7" name="Freeform 19"/>
          <p:cNvSpPr>
            <a:spLocks/>
          </p:cNvSpPr>
          <p:nvPr/>
        </p:nvSpPr>
        <p:spPr bwMode="auto">
          <a:xfrm>
            <a:off x="4516719" y="2401032"/>
            <a:ext cx="315029" cy="98677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8" name="Freeform 20"/>
          <p:cNvSpPr>
            <a:spLocks/>
          </p:cNvSpPr>
          <p:nvPr/>
        </p:nvSpPr>
        <p:spPr bwMode="auto">
          <a:xfrm>
            <a:off x="4919352" y="1702706"/>
            <a:ext cx="315029" cy="1685098"/>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9" name="Freeform 21"/>
          <p:cNvSpPr>
            <a:spLocks/>
          </p:cNvSpPr>
          <p:nvPr/>
        </p:nvSpPr>
        <p:spPr bwMode="auto">
          <a:xfrm>
            <a:off x="5321986" y="2647306"/>
            <a:ext cx="315029" cy="740498"/>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0" name="Freeform 22"/>
          <p:cNvSpPr>
            <a:spLocks/>
          </p:cNvSpPr>
          <p:nvPr/>
        </p:nvSpPr>
        <p:spPr bwMode="auto">
          <a:xfrm>
            <a:off x="6265392"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1" name="Freeform 23"/>
          <p:cNvSpPr>
            <a:spLocks/>
          </p:cNvSpPr>
          <p:nvPr/>
        </p:nvSpPr>
        <p:spPr bwMode="auto">
          <a:xfrm>
            <a:off x="6668025"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2" name="Freeform 24"/>
          <p:cNvSpPr>
            <a:spLocks/>
          </p:cNvSpPr>
          <p:nvPr/>
        </p:nvSpPr>
        <p:spPr bwMode="auto">
          <a:xfrm>
            <a:off x="7070655"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3" name="Freeform 25"/>
          <p:cNvSpPr>
            <a:spLocks/>
          </p:cNvSpPr>
          <p:nvPr/>
        </p:nvSpPr>
        <p:spPr bwMode="auto">
          <a:xfrm>
            <a:off x="747160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4" name="Freeform 26"/>
          <p:cNvSpPr>
            <a:spLocks/>
          </p:cNvSpPr>
          <p:nvPr/>
        </p:nvSpPr>
        <p:spPr bwMode="auto">
          <a:xfrm>
            <a:off x="7471606" y="1694269"/>
            <a:ext cx="315029" cy="1693532"/>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5" name="Freeform 27"/>
          <p:cNvSpPr>
            <a:spLocks/>
          </p:cNvSpPr>
          <p:nvPr/>
        </p:nvSpPr>
        <p:spPr bwMode="auto">
          <a:xfrm>
            <a:off x="7070655" y="2008015"/>
            <a:ext cx="313347" cy="1379790"/>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6" name="Freeform 28"/>
          <p:cNvSpPr>
            <a:spLocks/>
          </p:cNvSpPr>
          <p:nvPr/>
        </p:nvSpPr>
        <p:spPr bwMode="auto">
          <a:xfrm>
            <a:off x="6668025" y="2401032"/>
            <a:ext cx="313347" cy="98677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7" name="Freeform 29"/>
          <p:cNvSpPr>
            <a:spLocks/>
          </p:cNvSpPr>
          <p:nvPr/>
        </p:nvSpPr>
        <p:spPr bwMode="auto">
          <a:xfrm>
            <a:off x="6265392" y="2809237"/>
            <a:ext cx="315029" cy="578567"/>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8" name="Freeform 30"/>
          <p:cNvSpPr>
            <a:spLocks/>
          </p:cNvSpPr>
          <p:nvPr/>
        </p:nvSpPr>
        <p:spPr bwMode="auto">
          <a:xfrm>
            <a:off x="8531255" y="1458121"/>
            <a:ext cx="315029" cy="1929681"/>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9" name="Freeform 31"/>
          <p:cNvSpPr>
            <a:spLocks/>
          </p:cNvSpPr>
          <p:nvPr/>
        </p:nvSpPr>
        <p:spPr bwMode="auto">
          <a:xfrm>
            <a:off x="892883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0" name="Freeform 32"/>
          <p:cNvSpPr>
            <a:spLocks/>
          </p:cNvSpPr>
          <p:nvPr/>
        </p:nvSpPr>
        <p:spPr bwMode="auto">
          <a:xfrm>
            <a:off x="9331466"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1" name="Freeform 33"/>
          <p:cNvSpPr>
            <a:spLocks/>
          </p:cNvSpPr>
          <p:nvPr/>
        </p:nvSpPr>
        <p:spPr bwMode="auto">
          <a:xfrm>
            <a:off x="9734099"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2" name="Freeform 34"/>
          <p:cNvSpPr>
            <a:spLocks/>
          </p:cNvSpPr>
          <p:nvPr/>
        </p:nvSpPr>
        <p:spPr bwMode="auto">
          <a:xfrm>
            <a:off x="9734099" y="1712826"/>
            <a:ext cx="313347" cy="1674978"/>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3" name="Freeform 35"/>
          <p:cNvSpPr>
            <a:spLocks/>
          </p:cNvSpPr>
          <p:nvPr/>
        </p:nvSpPr>
        <p:spPr bwMode="auto">
          <a:xfrm>
            <a:off x="9331466" y="1859576"/>
            <a:ext cx="313347" cy="1528226"/>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4" name="Freeform 36"/>
          <p:cNvSpPr>
            <a:spLocks/>
          </p:cNvSpPr>
          <p:nvPr/>
        </p:nvSpPr>
        <p:spPr bwMode="auto">
          <a:xfrm>
            <a:off x="8928836" y="2976226"/>
            <a:ext cx="315029" cy="411575"/>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5" name="Freeform 37"/>
          <p:cNvSpPr>
            <a:spLocks/>
          </p:cNvSpPr>
          <p:nvPr/>
        </p:nvSpPr>
        <p:spPr bwMode="auto">
          <a:xfrm>
            <a:off x="8531255" y="2212112"/>
            <a:ext cx="315029" cy="1175690"/>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6" name="Oval 38"/>
          <p:cNvSpPr>
            <a:spLocks noChangeArrowheads="1"/>
          </p:cNvSpPr>
          <p:nvPr/>
        </p:nvSpPr>
        <p:spPr bwMode="auto">
          <a:xfrm>
            <a:off x="2306449" y="3709476"/>
            <a:ext cx="795158" cy="798852"/>
          </a:xfrm>
          <a:prstGeom prst="ellipse">
            <a:avLst/>
          </a:prstGeom>
          <a:solidFill>
            <a:schemeClr val="bg1">
              <a:lumMod val="95000"/>
            </a:schemeClr>
          </a:solidFill>
          <a:ln w="12700" cap="flat">
            <a:solidFill>
              <a:schemeClr val="accent1"/>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37" name="Freeform 39"/>
          <p:cNvSpPr>
            <a:spLocks noEditPoints="1"/>
          </p:cNvSpPr>
          <p:nvPr/>
        </p:nvSpPr>
        <p:spPr bwMode="auto">
          <a:xfrm>
            <a:off x="2495678" y="3895070"/>
            <a:ext cx="421756" cy="42766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8" name="Oval 40"/>
          <p:cNvSpPr>
            <a:spLocks noChangeArrowheads="1"/>
          </p:cNvSpPr>
          <p:nvPr/>
        </p:nvSpPr>
        <p:spPr bwMode="auto">
          <a:xfrm>
            <a:off x="4475731" y="3709476"/>
            <a:ext cx="797845" cy="798852"/>
          </a:xfrm>
          <a:prstGeom prst="ellipse">
            <a:avLst/>
          </a:prstGeom>
          <a:solidFill>
            <a:schemeClr val="bg1">
              <a:lumMod val="95000"/>
            </a:schemeClr>
          </a:solidFill>
          <a:ln w="12700" cap="flat">
            <a:solidFill>
              <a:schemeClr val="accent1"/>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39" name="Oval 41"/>
          <p:cNvSpPr>
            <a:spLocks noChangeArrowheads="1"/>
          </p:cNvSpPr>
          <p:nvPr/>
        </p:nvSpPr>
        <p:spPr bwMode="auto">
          <a:xfrm>
            <a:off x="6634332" y="3709476"/>
            <a:ext cx="795158" cy="798852"/>
          </a:xfrm>
          <a:prstGeom prst="ellipse">
            <a:avLst/>
          </a:prstGeom>
          <a:solidFill>
            <a:schemeClr val="bg1">
              <a:lumMod val="95000"/>
            </a:schemeClr>
          </a:solidFill>
          <a:ln w="12700" cap="flat">
            <a:solidFill>
              <a:schemeClr val="accent1"/>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40" name="Oval 42"/>
          <p:cNvSpPr>
            <a:spLocks noChangeArrowheads="1"/>
          </p:cNvSpPr>
          <p:nvPr/>
        </p:nvSpPr>
        <p:spPr bwMode="auto">
          <a:xfrm>
            <a:off x="8874502" y="3709476"/>
            <a:ext cx="795158" cy="798852"/>
          </a:xfrm>
          <a:prstGeom prst="ellipse">
            <a:avLst/>
          </a:prstGeom>
          <a:solidFill>
            <a:schemeClr val="bg1">
              <a:lumMod val="95000"/>
            </a:schemeClr>
          </a:solidFill>
          <a:ln w="12700" cap="flat">
            <a:solidFill>
              <a:schemeClr val="accent1"/>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41" name="Freeform 43"/>
          <p:cNvSpPr>
            <a:spLocks noEditPoints="1"/>
          </p:cNvSpPr>
          <p:nvPr/>
        </p:nvSpPr>
        <p:spPr bwMode="auto">
          <a:xfrm>
            <a:off x="6864172" y="3975760"/>
            <a:ext cx="330420" cy="266288"/>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2" name="Freeform 44"/>
          <p:cNvSpPr>
            <a:spLocks noEditPoints="1"/>
          </p:cNvSpPr>
          <p:nvPr/>
        </p:nvSpPr>
        <p:spPr bwMode="auto">
          <a:xfrm>
            <a:off x="4645470" y="3910705"/>
            <a:ext cx="456680" cy="398081"/>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3" name="Freeform 45"/>
          <p:cNvSpPr>
            <a:spLocks noEditPoints="1"/>
          </p:cNvSpPr>
          <p:nvPr/>
        </p:nvSpPr>
        <p:spPr bwMode="auto">
          <a:xfrm>
            <a:off x="9102839" y="3918091"/>
            <a:ext cx="338482" cy="376562"/>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1"/>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4" name="TextBox 43"/>
          <p:cNvSpPr txBox="1"/>
          <p:nvPr/>
        </p:nvSpPr>
        <p:spPr>
          <a:xfrm>
            <a:off x="1675009"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45" name="TextBox 44"/>
          <p:cNvSpPr txBox="1"/>
          <p:nvPr/>
        </p:nvSpPr>
        <p:spPr>
          <a:xfrm>
            <a:off x="2152582" y="4621962"/>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46" name="TextBox 45"/>
          <p:cNvSpPr txBox="1"/>
          <p:nvPr/>
        </p:nvSpPr>
        <p:spPr>
          <a:xfrm>
            <a:off x="3859528"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500" dirty="0" smtClean="0">
                <a:solidFill>
                  <a:schemeClr val="tx1">
                    <a:lumMod val="85000"/>
                    <a:lumOff val="15000"/>
                  </a:schemeClr>
                </a:solidFill>
                <a:latin typeface="微软雅黑" pitchFamily="34" charset="-122"/>
                <a:ea typeface="微软雅黑" pitchFamily="34" charset="-122"/>
              </a:rPr>
              <a:t>。您的内容打在这里，或者通过复制您的文本后。</a:t>
            </a:r>
            <a:endParaRPr lang="zh-CN" altLang="en-US" sz="1500" dirty="0">
              <a:solidFill>
                <a:schemeClr val="tx1">
                  <a:lumMod val="85000"/>
                  <a:lumOff val="15000"/>
                </a:schemeClr>
              </a:solidFill>
              <a:latin typeface="微软雅黑" pitchFamily="34" charset="-122"/>
              <a:ea typeface="微软雅黑" pitchFamily="34" charset="-122"/>
            </a:endParaRPr>
          </a:p>
        </p:txBody>
      </p:sp>
      <p:sp>
        <p:nvSpPr>
          <p:cNvPr id="47" name="TextBox 46"/>
          <p:cNvSpPr txBox="1"/>
          <p:nvPr/>
        </p:nvSpPr>
        <p:spPr>
          <a:xfrm>
            <a:off x="4337100"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48" name="TextBox 47"/>
          <p:cNvSpPr txBox="1"/>
          <p:nvPr/>
        </p:nvSpPr>
        <p:spPr>
          <a:xfrm>
            <a:off x="6014683"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49" name="TextBox 48"/>
          <p:cNvSpPr txBox="1"/>
          <p:nvPr/>
        </p:nvSpPr>
        <p:spPr>
          <a:xfrm>
            <a:off x="6492256"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50" name="TextBox 49"/>
          <p:cNvSpPr txBox="1"/>
          <p:nvPr/>
        </p:nvSpPr>
        <p:spPr>
          <a:xfrm>
            <a:off x="8253591" y="5046478"/>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1" name="TextBox 50"/>
          <p:cNvSpPr txBox="1"/>
          <p:nvPr/>
        </p:nvSpPr>
        <p:spPr>
          <a:xfrm>
            <a:off x="8731164"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53" name="文本框 2"/>
          <p:cNvSpPr txBox="1"/>
          <p:nvPr/>
        </p:nvSpPr>
        <p:spPr>
          <a:xfrm>
            <a:off x="1725199"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43576330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childTnLst>
                          </p:cTn>
                        </p:par>
                        <p:par>
                          <p:cTn id="12" fill="hold">
                            <p:stCondLst>
                              <p:cond delay="850"/>
                            </p:stCondLst>
                            <p:childTnLst>
                              <p:par>
                                <p:cTn id="13" presetID="45"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ppt_w</p:attrName>
                                        </p:attrNameLst>
                                      </p:cBhvr>
                                      <p:tavLst>
                                        <p:tav tm="0" fmla="#ppt_w*sin(2.5*pi*$)">
                                          <p:val>
                                            <p:fltVal val="0"/>
                                          </p:val>
                                        </p:tav>
                                        <p:tav tm="100000">
                                          <p:val>
                                            <p:fltVal val="1"/>
                                          </p:val>
                                        </p:tav>
                                      </p:tavLst>
                                    </p:anim>
                                    <p:anim calcmode="lin" valueType="num">
                                      <p:cBhvr>
                                        <p:cTn id="17" dur="500" fill="hold"/>
                                        <p:tgtEl>
                                          <p:spTgt spid="3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anim calcmode="lin" valueType="num">
                                      <p:cBhvr>
                                        <p:cTn id="21" dur="500" fill="hold"/>
                                        <p:tgtEl>
                                          <p:spTgt spid="37"/>
                                        </p:tgtEl>
                                        <p:attrNameLst>
                                          <p:attrName>ppt_w</p:attrName>
                                        </p:attrNameLst>
                                      </p:cBhvr>
                                      <p:tavLst>
                                        <p:tav tm="0" fmla="#ppt_w*sin(2.5*pi*$)">
                                          <p:val>
                                            <p:fltVal val="0"/>
                                          </p:val>
                                        </p:tav>
                                        <p:tav tm="100000">
                                          <p:val>
                                            <p:fltVal val="1"/>
                                          </p:val>
                                        </p:tav>
                                      </p:tavLst>
                                    </p:anim>
                                    <p:anim calcmode="lin" valueType="num">
                                      <p:cBhvr>
                                        <p:cTn id="22" dur="500" fill="hold"/>
                                        <p:tgtEl>
                                          <p:spTgt spid="37"/>
                                        </p:tgtEl>
                                        <p:attrNameLst>
                                          <p:attrName>ppt_h</p:attrName>
                                        </p:attrNameLst>
                                      </p:cBhvr>
                                      <p:tavLst>
                                        <p:tav tm="0">
                                          <p:val>
                                            <p:strVal val="#ppt_h"/>
                                          </p:val>
                                        </p:tav>
                                        <p:tav tm="100000">
                                          <p:val>
                                            <p:strVal val="#ppt_h"/>
                                          </p:val>
                                        </p:tav>
                                      </p:tavLst>
                                    </p:anim>
                                  </p:childTnLst>
                                </p:cTn>
                              </p:par>
                            </p:childTnLst>
                          </p:cTn>
                        </p:par>
                        <p:par>
                          <p:cTn id="23" fill="hold">
                            <p:stCondLst>
                              <p:cond delay="1350"/>
                            </p:stCondLst>
                            <p:childTnLst>
                              <p:par>
                                <p:cTn id="24" presetID="47"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2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22" presetClass="entr" presetSubtype="4" fill="hold" grpId="0" nodeType="withEffect">
                                  <p:stCondLst>
                                    <p:cond delay="20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grpId="0" nodeType="withEffect">
                                  <p:stCondLst>
                                    <p:cond delay="40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par>
                                <p:cTn id="43" presetID="22" presetClass="entr" presetSubtype="4"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2450"/>
                            </p:stCondLst>
                            <p:childTnLst>
                              <p:par>
                                <p:cTn id="47" presetID="22" presetClass="entr" presetSubtype="4"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par>
                          <p:cTn id="59" fill="hold">
                            <p:stCondLst>
                              <p:cond delay="2950"/>
                            </p:stCondLst>
                            <p:childTnLst>
                              <p:par>
                                <p:cTn id="60" presetID="45"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anim calcmode="lin" valueType="num">
                                      <p:cBhvr>
                                        <p:cTn id="63" dur="500" fill="hold"/>
                                        <p:tgtEl>
                                          <p:spTgt spid="38"/>
                                        </p:tgtEl>
                                        <p:attrNameLst>
                                          <p:attrName>ppt_w</p:attrName>
                                        </p:attrNameLst>
                                      </p:cBhvr>
                                      <p:tavLst>
                                        <p:tav tm="0" fmla="#ppt_w*sin(2.5*pi*$)">
                                          <p:val>
                                            <p:fltVal val="0"/>
                                          </p:val>
                                        </p:tav>
                                        <p:tav tm="100000">
                                          <p:val>
                                            <p:fltVal val="1"/>
                                          </p:val>
                                        </p:tav>
                                      </p:tavLst>
                                    </p:anim>
                                    <p:anim calcmode="lin" valueType="num">
                                      <p:cBhvr>
                                        <p:cTn id="64" dur="500" fill="hold"/>
                                        <p:tgtEl>
                                          <p:spTgt spid="38"/>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anim calcmode="lin" valueType="num">
                                      <p:cBhvr>
                                        <p:cTn id="68" dur="500" fill="hold"/>
                                        <p:tgtEl>
                                          <p:spTgt spid="42"/>
                                        </p:tgtEl>
                                        <p:attrNameLst>
                                          <p:attrName>ppt_w</p:attrName>
                                        </p:attrNameLst>
                                      </p:cBhvr>
                                      <p:tavLst>
                                        <p:tav tm="0" fmla="#ppt_w*sin(2.5*pi*$)">
                                          <p:val>
                                            <p:fltVal val="0"/>
                                          </p:val>
                                        </p:tav>
                                        <p:tav tm="100000">
                                          <p:val>
                                            <p:fltVal val="1"/>
                                          </p:val>
                                        </p:tav>
                                      </p:tavLst>
                                    </p:anim>
                                    <p:anim calcmode="lin" valueType="num">
                                      <p:cBhvr>
                                        <p:cTn id="69" dur="500" fill="hold"/>
                                        <p:tgtEl>
                                          <p:spTgt spid="42"/>
                                        </p:tgtEl>
                                        <p:attrNameLst>
                                          <p:attrName>ppt_h</p:attrName>
                                        </p:attrNameLst>
                                      </p:cBhvr>
                                      <p:tavLst>
                                        <p:tav tm="0">
                                          <p:val>
                                            <p:strVal val="#ppt_h"/>
                                          </p:val>
                                        </p:tav>
                                        <p:tav tm="100000">
                                          <p:val>
                                            <p:strVal val="#ppt_h"/>
                                          </p:val>
                                        </p:tav>
                                      </p:tavLst>
                                    </p:anim>
                                  </p:childTnLst>
                                </p:cTn>
                              </p:par>
                            </p:childTnLst>
                          </p:cTn>
                        </p:par>
                        <p:par>
                          <p:cTn id="70" fill="hold">
                            <p:stCondLst>
                              <p:cond delay="3450"/>
                            </p:stCondLst>
                            <p:childTnLst>
                              <p:par>
                                <p:cTn id="71" presetID="47"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1000"/>
                                        <p:tgtEl>
                                          <p:spTgt spid="46"/>
                                        </p:tgtEl>
                                      </p:cBhvr>
                                    </p:animEffect>
                                    <p:anim calcmode="lin" valueType="num">
                                      <p:cBhvr>
                                        <p:cTn id="79" dur="1000" fill="hold"/>
                                        <p:tgtEl>
                                          <p:spTgt spid="46"/>
                                        </p:tgtEl>
                                        <p:attrNameLst>
                                          <p:attrName>ppt_x</p:attrName>
                                        </p:attrNameLst>
                                      </p:cBhvr>
                                      <p:tavLst>
                                        <p:tav tm="0">
                                          <p:val>
                                            <p:strVal val="#ppt_x"/>
                                          </p:val>
                                        </p:tav>
                                        <p:tav tm="100000">
                                          <p:val>
                                            <p:strVal val="#ppt_x"/>
                                          </p:val>
                                        </p:tav>
                                      </p:tavLst>
                                    </p:anim>
                                    <p:anim calcmode="lin" valueType="num">
                                      <p:cBhvr>
                                        <p:cTn id="80" dur="1000" fill="hold"/>
                                        <p:tgtEl>
                                          <p:spTgt spid="46"/>
                                        </p:tgtEl>
                                        <p:attrNameLst>
                                          <p:attrName>ppt_y</p:attrName>
                                        </p:attrNameLst>
                                      </p:cBhvr>
                                      <p:tavLst>
                                        <p:tav tm="0">
                                          <p:val>
                                            <p:strVal val="#ppt_y-.1"/>
                                          </p:val>
                                        </p:tav>
                                        <p:tav tm="100000">
                                          <p:val>
                                            <p:strVal val="#ppt_y"/>
                                          </p:val>
                                        </p:tav>
                                      </p:tavLst>
                                    </p:anim>
                                  </p:childTnLst>
                                </p:cTn>
                              </p:par>
                              <p:par>
                                <p:cTn id="81" presetID="22" presetClass="entr" presetSubtype="4"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down)">
                                      <p:cBhvr>
                                        <p:cTn id="83" dur="500"/>
                                        <p:tgtEl>
                                          <p:spTgt spid="12"/>
                                        </p:tgtEl>
                                      </p:cBhvr>
                                    </p:animEffect>
                                  </p:childTnLst>
                                </p:cTn>
                              </p:par>
                              <p:par>
                                <p:cTn id="84" presetID="22" presetClass="entr" presetSubtype="4" fill="hold" grpId="0" nodeType="withEffect">
                                  <p:stCondLst>
                                    <p:cond delay="200"/>
                                  </p:stCondLst>
                                  <p:childTnLst>
                                    <p:set>
                                      <p:cBhvr>
                                        <p:cTn id="85" dur="1" fill="hold">
                                          <p:stCondLst>
                                            <p:cond delay="0"/>
                                          </p:stCondLst>
                                        </p:cTn>
                                        <p:tgtEl>
                                          <p:spTgt spid="13"/>
                                        </p:tgtEl>
                                        <p:attrNameLst>
                                          <p:attrName>style.visibility</p:attrName>
                                        </p:attrNameLst>
                                      </p:cBhvr>
                                      <p:to>
                                        <p:strVal val="visible"/>
                                      </p:to>
                                    </p:set>
                                    <p:animEffect transition="in" filter="wipe(down)">
                                      <p:cBhvr>
                                        <p:cTn id="86" dur="500"/>
                                        <p:tgtEl>
                                          <p:spTgt spid="13"/>
                                        </p:tgtEl>
                                      </p:cBhvr>
                                    </p:animEffect>
                                  </p:childTnLst>
                                </p:cTn>
                              </p:par>
                              <p:par>
                                <p:cTn id="87" presetID="22" presetClass="entr" presetSubtype="4" fill="hold" grpId="0" nodeType="withEffect">
                                  <p:stCondLst>
                                    <p:cond delay="400"/>
                                  </p:stCondLst>
                                  <p:childTnLst>
                                    <p:set>
                                      <p:cBhvr>
                                        <p:cTn id="88" dur="1" fill="hold">
                                          <p:stCondLst>
                                            <p:cond delay="0"/>
                                          </p:stCondLst>
                                        </p:cTn>
                                        <p:tgtEl>
                                          <p:spTgt spid="14"/>
                                        </p:tgtEl>
                                        <p:attrNameLst>
                                          <p:attrName>style.visibility</p:attrName>
                                        </p:attrNameLst>
                                      </p:cBhvr>
                                      <p:to>
                                        <p:strVal val="visible"/>
                                      </p:to>
                                    </p:set>
                                    <p:animEffect transition="in" filter="wipe(down)">
                                      <p:cBhvr>
                                        <p:cTn id="89" dur="500"/>
                                        <p:tgtEl>
                                          <p:spTgt spid="14"/>
                                        </p:tgtEl>
                                      </p:cBhvr>
                                    </p:animEffect>
                                  </p:childTnLst>
                                </p:cTn>
                              </p:par>
                              <p:par>
                                <p:cTn id="90" presetID="22" presetClass="entr" presetSubtype="4" fill="hold" grpId="0" nodeType="withEffect">
                                  <p:stCondLst>
                                    <p:cond delay="600"/>
                                  </p:stCondLst>
                                  <p:childTnLst>
                                    <p:set>
                                      <p:cBhvr>
                                        <p:cTn id="91" dur="1" fill="hold">
                                          <p:stCondLst>
                                            <p:cond delay="0"/>
                                          </p:stCondLst>
                                        </p:cTn>
                                        <p:tgtEl>
                                          <p:spTgt spid="15"/>
                                        </p:tgtEl>
                                        <p:attrNameLst>
                                          <p:attrName>style.visibility</p:attrName>
                                        </p:attrNameLst>
                                      </p:cBhvr>
                                      <p:to>
                                        <p:strVal val="visible"/>
                                      </p:to>
                                    </p:set>
                                    <p:animEffect transition="in" filter="wipe(down)">
                                      <p:cBhvr>
                                        <p:cTn id="92" dur="500"/>
                                        <p:tgtEl>
                                          <p:spTgt spid="15"/>
                                        </p:tgtEl>
                                      </p:cBhvr>
                                    </p:animEffect>
                                  </p:childTnLst>
                                </p:cTn>
                              </p:par>
                            </p:childTnLst>
                          </p:cTn>
                        </p:par>
                        <p:par>
                          <p:cTn id="93" fill="hold">
                            <p:stCondLst>
                              <p:cond delay="455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down)">
                                      <p:cBhvr>
                                        <p:cTn id="99" dur="500"/>
                                        <p:tgtEl>
                                          <p:spTgt spid="1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00"/>
                                        <p:tgtEl>
                                          <p:spTgt spid="19"/>
                                        </p:tgtEl>
                                      </p:cBhvr>
                                    </p:animEffect>
                                  </p:childTnLst>
                                </p:cTn>
                              </p:par>
                            </p:childTnLst>
                          </p:cTn>
                        </p:par>
                        <p:par>
                          <p:cTn id="106" fill="hold">
                            <p:stCondLst>
                              <p:cond delay="5050"/>
                            </p:stCondLst>
                            <p:childTnLst>
                              <p:par>
                                <p:cTn id="107" presetID="45" presetClass="entr" presetSubtype="0" fill="hold" grpId="0"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anim calcmode="lin" valueType="num">
                                      <p:cBhvr>
                                        <p:cTn id="110" dur="500" fill="hold"/>
                                        <p:tgtEl>
                                          <p:spTgt spid="39"/>
                                        </p:tgtEl>
                                        <p:attrNameLst>
                                          <p:attrName>ppt_w</p:attrName>
                                        </p:attrNameLst>
                                      </p:cBhvr>
                                      <p:tavLst>
                                        <p:tav tm="0" fmla="#ppt_w*sin(2.5*pi*$)">
                                          <p:val>
                                            <p:fltVal val="0"/>
                                          </p:val>
                                        </p:tav>
                                        <p:tav tm="100000">
                                          <p:val>
                                            <p:fltVal val="1"/>
                                          </p:val>
                                        </p:tav>
                                      </p:tavLst>
                                    </p:anim>
                                    <p:anim calcmode="lin" valueType="num">
                                      <p:cBhvr>
                                        <p:cTn id="111" dur="500" fill="hold"/>
                                        <p:tgtEl>
                                          <p:spTgt spid="39"/>
                                        </p:tgtEl>
                                        <p:attrNameLst>
                                          <p:attrName>ppt_h</p:attrName>
                                        </p:attrNameLst>
                                      </p:cBhvr>
                                      <p:tavLst>
                                        <p:tav tm="0">
                                          <p:val>
                                            <p:strVal val="#ppt_h"/>
                                          </p:val>
                                        </p:tav>
                                        <p:tav tm="100000">
                                          <p:val>
                                            <p:strVal val="#ppt_h"/>
                                          </p:val>
                                        </p:tav>
                                      </p:tavLst>
                                    </p:anim>
                                  </p:childTnLst>
                                </p:cTn>
                              </p:par>
                              <p:par>
                                <p:cTn id="112" presetID="45" presetClass="entr" presetSubtype="0"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500"/>
                                        <p:tgtEl>
                                          <p:spTgt spid="41"/>
                                        </p:tgtEl>
                                      </p:cBhvr>
                                    </p:animEffect>
                                    <p:anim calcmode="lin" valueType="num">
                                      <p:cBhvr>
                                        <p:cTn id="115" dur="500" fill="hold"/>
                                        <p:tgtEl>
                                          <p:spTgt spid="41"/>
                                        </p:tgtEl>
                                        <p:attrNameLst>
                                          <p:attrName>ppt_w</p:attrName>
                                        </p:attrNameLst>
                                      </p:cBhvr>
                                      <p:tavLst>
                                        <p:tav tm="0" fmla="#ppt_w*sin(2.5*pi*$)">
                                          <p:val>
                                            <p:fltVal val="0"/>
                                          </p:val>
                                        </p:tav>
                                        <p:tav tm="100000">
                                          <p:val>
                                            <p:fltVal val="1"/>
                                          </p:val>
                                        </p:tav>
                                      </p:tavLst>
                                    </p:anim>
                                    <p:anim calcmode="lin" valueType="num">
                                      <p:cBhvr>
                                        <p:cTn id="116" dur="500" fill="hold"/>
                                        <p:tgtEl>
                                          <p:spTgt spid="41"/>
                                        </p:tgtEl>
                                        <p:attrNameLst>
                                          <p:attrName>ppt_h</p:attrName>
                                        </p:attrNameLst>
                                      </p:cBhvr>
                                      <p:tavLst>
                                        <p:tav tm="0">
                                          <p:val>
                                            <p:strVal val="#ppt_h"/>
                                          </p:val>
                                        </p:tav>
                                        <p:tav tm="100000">
                                          <p:val>
                                            <p:strVal val="#ppt_h"/>
                                          </p:val>
                                        </p:tav>
                                      </p:tavLst>
                                    </p:anim>
                                  </p:childTnLst>
                                </p:cTn>
                              </p:par>
                            </p:childTnLst>
                          </p:cTn>
                        </p:par>
                        <p:par>
                          <p:cTn id="117" fill="hold">
                            <p:stCondLst>
                              <p:cond delay="5550"/>
                            </p:stCondLst>
                            <p:childTnLst>
                              <p:par>
                                <p:cTn id="118" presetID="47" presetClass="entr" presetSubtype="0" fill="hold" grpId="0"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1000"/>
                                        <p:tgtEl>
                                          <p:spTgt spid="49"/>
                                        </p:tgtEl>
                                      </p:cBhvr>
                                    </p:animEffect>
                                    <p:anim calcmode="lin" valueType="num">
                                      <p:cBhvr>
                                        <p:cTn id="121" dur="1000" fill="hold"/>
                                        <p:tgtEl>
                                          <p:spTgt spid="49"/>
                                        </p:tgtEl>
                                        <p:attrNameLst>
                                          <p:attrName>ppt_x</p:attrName>
                                        </p:attrNameLst>
                                      </p:cBhvr>
                                      <p:tavLst>
                                        <p:tav tm="0">
                                          <p:val>
                                            <p:strVal val="#ppt_x"/>
                                          </p:val>
                                        </p:tav>
                                        <p:tav tm="100000">
                                          <p:val>
                                            <p:strVal val="#ppt_x"/>
                                          </p:val>
                                        </p:tav>
                                      </p:tavLst>
                                    </p:anim>
                                    <p:anim calcmode="lin" valueType="num">
                                      <p:cBhvr>
                                        <p:cTn id="122" dur="1000" fill="hold"/>
                                        <p:tgtEl>
                                          <p:spTgt spid="49"/>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par>
                                <p:cTn id="128" presetID="22" presetClass="entr" presetSubtype="4" fill="hold" grpId="0" nodeType="with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wipe(down)">
                                      <p:cBhvr>
                                        <p:cTn id="130" dur="500"/>
                                        <p:tgtEl>
                                          <p:spTgt spid="20"/>
                                        </p:tgtEl>
                                      </p:cBhvr>
                                    </p:animEffect>
                                  </p:childTnLst>
                                </p:cTn>
                              </p:par>
                              <p:par>
                                <p:cTn id="131" presetID="22" presetClass="entr" presetSubtype="4" fill="hold" grpId="0" nodeType="withEffect">
                                  <p:stCondLst>
                                    <p:cond delay="200"/>
                                  </p:stCondLst>
                                  <p:childTnLst>
                                    <p:set>
                                      <p:cBhvr>
                                        <p:cTn id="132" dur="1" fill="hold">
                                          <p:stCondLst>
                                            <p:cond delay="0"/>
                                          </p:stCondLst>
                                        </p:cTn>
                                        <p:tgtEl>
                                          <p:spTgt spid="21"/>
                                        </p:tgtEl>
                                        <p:attrNameLst>
                                          <p:attrName>style.visibility</p:attrName>
                                        </p:attrNameLst>
                                      </p:cBhvr>
                                      <p:to>
                                        <p:strVal val="visible"/>
                                      </p:to>
                                    </p:set>
                                    <p:animEffect transition="in" filter="wipe(down)">
                                      <p:cBhvr>
                                        <p:cTn id="133" dur="500"/>
                                        <p:tgtEl>
                                          <p:spTgt spid="21"/>
                                        </p:tgtEl>
                                      </p:cBhvr>
                                    </p:animEffect>
                                  </p:childTnLst>
                                </p:cTn>
                              </p:par>
                              <p:par>
                                <p:cTn id="134" presetID="22" presetClass="entr" presetSubtype="4" fill="hold" grpId="0" nodeType="withEffect">
                                  <p:stCondLst>
                                    <p:cond delay="400"/>
                                  </p:stCondLst>
                                  <p:childTnLst>
                                    <p:set>
                                      <p:cBhvr>
                                        <p:cTn id="135" dur="1" fill="hold">
                                          <p:stCondLst>
                                            <p:cond delay="0"/>
                                          </p:stCondLst>
                                        </p:cTn>
                                        <p:tgtEl>
                                          <p:spTgt spid="22"/>
                                        </p:tgtEl>
                                        <p:attrNameLst>
                                          <p:attrName>style.visibility</p:attrName>
                                        </p:attrNameLst>
                                      </p:cBhvr>
                                      <p:to>
                                        <p:strVal val="visible"/>
                                      </p:to>
                                    </p:set>
                                    <p:animEffect transition="in" filter="wipe(down)">
                                      <p:cBhvr>
                                        <p:cTn id="136" dur="500"/>
                                        <p:tgtEl>
                                          <p:spTgt spid="22"/>
                                        </p:tgtEl>
                                      </p:cBhvr>
                                    </p:animEffect>
                                  </p:childTnLst>
                                </p:cTn>
                              </p:par>
                              <p:par>
                                <p:cTn id="137" presetID="22" presetClass="entr" presetSubtype="4" fill="hold" grpId="0" nodeType="withEffect">
                                  <p:stCondLst>
                                    <p:cond delay="600"/>
                                  </p:stCondLst>
                                  <p:childTnLst>
                                    <p:set>
                                      <p:cBhvr>
                                        <p:cTn id="138" dur="1" fill="hold">
                                          <p:stCondLst>
                                            <p:cond delay="0"/>
                                          </p:stCondLst>
                                        </p:cTn>
                                        <p:tgtEl>
                                          <p:spTgt spid="23"/>
                                        </p:tgtEl>
                                        <p:attrNameLst>
                                          <p:attrName>style.visibility</p:attrName>
                                        </p:attrNameLst>
                                      </p:cBhvr>
                                      <p:to>
                                        <p:strVal val="visible"/>
                                      </p:to>
                                    </p:set>
                                    <p:animEffect transition="in" filter="wipe(down)">
                                      <p:cBhvr>
                                        <p:cTn id="139" dur="500"/>
                                        <p:tgtEl>
                                          <p:spTgt spid="23"/>
                                        </p:tgtEl>
                                      </p:cBhvr>
                                    </p:animEffect>
                                  </p:childTnLst>
                                </p:cTn>
                              </p:par>
                            </p:childTnLst>
                          </p:cTn>
                        </p:par>
                        <p:par>
                          <p:cTn id="140" fill="hold">
                            <p:stCondLst>
                              <p:cond delay="6650"/>
                            </p:stCondLst>
                            <p:childTnLst>
                              <p:par>
                                <p:cTn id="141" presetID="22" presetClass="entr" presetSubtype="4"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wipe(down)">
                                      <p:cBhvr>
                                        <p:cTn id="143" dur="500"/>
                                        <p:tgtEl>
                                          <p:spTgt spid="27"/>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wipe(down)">
                                      <p:cBhvr>
                                        <p:cTn id="146" dur="500"/>
                                        <p:tgtEl>
                                          <p:spTgt spid="26"/>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wipe(down)">
                                      <p:cBhvr>
                                        <p:cTn id="149" dur="500"/>
                                        <p:tgtEl>
                                          <p:spTgt spid="2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wipe(down)">
                                      <p:cBhvr>
                                        <p:cTn id="152" dur="500"/>
                                        <p:tgtEl>
                                          <p:spTgt spid="24"/>
                                        </p:tgtEl>
                                      </p:cBhvr>
                                    </p:animEffect>
                                  </p:childTnLst>
                                </p:cTn>
                              </p:par>
                            </p:childTnLst>
                          </p:cTn>
                        </p:par>
                        <p:par>
                          <p:cTn id="153" fill="hold">
                            <p:stCondLst>
                              <p:cond delay="7150"/>
                            </p:stCondLst>
                            <p:childTnLst>
                              <p:par>
                                <p:cTn id="154" presetID="45" presetClass="entr" presetSubtype="0" fill="hold" grpId="0" nodeType="afterEffect">
                                  <p:stCondLst>
                                    <p:cond delay="0"/>
                                  </p:stCondLst>
                                  <p:childTnLst>
                                    <p:set>
                                      <p:cBhvr>
                                        <p:cTn id="155" dur="1" fill="hold">
                                          <p:stCondLst>
                                            <p:cond delay="0"/>
                                          </p:stCondLst>
                                        </p:cTn>
                                        <p:tgtEl>
                                          <p:spTgt spid="40"/>
                                        </p:tgtEl>
                                        <p:attrNameLst>
                                          <p:attrName>style.visibility</p:attrName>
                                        </p:attrNameLst>
                                      </p:cBhvr>
                                      <p:to>
                                        <p:strVal val="visible"/>
                                      </p:to>
                                    </p:set>
                                    <p:animEffect transition="in" filter="fade">
                                      <p:cBhvr>
                                        <p:cTn id="156" dur="500"/>
                                        <p:tgtEl>
                                          <p:spTgt spid="40"/>
                                        </p:tgtEl>
                                      </p:cBhvr>
                                    </p:animEffect>
                                    <p:anim calcmode="lin" valueType="num">
                                      <p:cBhvr>
                                        <p:cTn id="157" dur="500" fill="hold"/>
                                        <p:tgtEl>
                                          <p:spTgt spid="40"/>
                                        </p:tgtEl>
                                        <p:attrNameLst>
                                          <p:attrName>ppt_w</p:attrName>
                                        </p:attrNameLst>
                                      </p:cBhvr>
                                      <p:tavLst>
                                        <p:tav tm="0" fmla="#ppt_w*sin(2.5*pi*$)">
                                          <p:val>
                                            <p:fltVal val="0"/>
                                          </p:val>
                                        </p:tav>
                                        <p:tav tm="100000">
                                          <p:val>
                                            <p:fltVal val="1"/>
                                          </p:val>
                                        </p:tav>
                                      </p:tavLst>
                                    </p:anim>
                                    <p:anim calcmode="lin" valueType="num">
                                      <p:cBhvr>
                                        <p:cTn id="158" dur="500" fill="hold"/>
                                        <p:tgtEl>
                                          <p:spTgt spid="40"/>
                                        </p:tgtEl>
                                        <p:attrNameLst>
                                          <p:attrName>ppt_h</p:attrName>
                                        </p:attrNameLst>
                                      </p:cBhvr>
                                      <p:tavLst>
                                        <p:tav tm="0">
                                          <p:val>
                                            <p:strVal val="#ppt_h"/>
                                          </p:val>
                                        </p:tav>
                                        <p:tav tm="100000">
                                          <p:val>
                                            <p:strVal val="#ppt_h"/>
                                          </p:val>
                                        </p:tav>
                                      </p:tavLst>
                                    </p:anim>
                                  </p:childTnLst>
                                </p:cTn>
                              </p:par>
                              <p:par>
                                <p:cTn id="159" presetID="45" presetClass="entr" presetSubtype="0" fill="hold" grpId="0" nodeType="withEffect">
                                  <p:stCondLst>
                                    <p:cond delay="0"/>
                                  </p:stCondLst>
                                  <p:childTnLst>
                                    <p:set>
                                      <p:cBhvr>
                                        <p:cTn id="160" dur="1" fill="hold">
                                          <p:stCondLst>
                                            <p:cond delay="0"/>
                                          </p:stCondLst>
                                        </p:cTn>
                                        <p:tgtEl>
                                          <p:spTgt spid="43"/>
                                        </p:tgtEl>
                                        <p:attrNameLst>
                                          <p:attrName>style.visibility</p:attrName>
                                        </p:attrNameLst>
                                      </p:cBhvr>
                                      <p:to>
                                        <p:strVal val="visible"/>
                                      </p:to>
                                    </p:set>
                                    <p:animEffect transition="in" filter="fade">
                                      <p:cBhvr>
                                        <p:cTn id="161" dur="500"/>
                                        <p:tgtEl>
                                          <p:spTgt spid="43"/>
                                        </p:tgtEl>
                                      </p:cBhvr>
                                    </p:animEffect>
                                    <p:anim calcmode="lin" valueType="num">
                                      <p:cBhvr>
                                        <p:cTn id="162" dur="500" fill="hold"/>
                                        <p:tgtEl>
                                          <p:spTgt spid="43"/>
                                        </p:tgtEl>
                                        <p:attrNameLst>
                                          <p:attrName>ppt_w</p:attrName>
                                        </p:attrNameLst>
                                      </p:cBhvr>
                                      <p:tavLst>
                                        <p:tav tm="0" fmla="#ppt_w*sin(2.5*pi*$)">
                                          <p:val>
                                            <p:fltVal val="0"/>
                                          </p:val>
                                        </p:tav>
                                        <p:tav tm="100000">
                                          <p:val>
                                            <p:fltVal val="1"/>
                                          </p:val>
                                        </p:tav>
                                      </p:tavLst>
                                    </p:anim>
                                    <p:anim calcmode="lin" valueType="num">
                                      <p:cBhvr>
                                        <p:cTn id="163" dur="500" fill="hold"/>
                                        <p:tgtEl>
                                          <p:spTgt spid="43"/>
                                        </p:tgtEl>
                                        <p:attrNameLst>
                                          <p:attrName>ppt_h</p:attrName>
                                        </p:attrNameLst>
                                      </p:cBhvr>
                                      <p:tavLst>
                                        <p:tav tm="0">
                                          <p:val>
                                            <p:strVal val="#ppt_h"/>
                                          </p:val>
                                        </p:tav>
                                        <p:tav tm="100000">
                                          <p:val>
                                            <p:strVal val="#ppt_h"/>
                                          </p:val>
                                        </p:tav>
                                      </p:tavLst>
                                    </p:anim>
                                  </p:childTnLst>
                                </p:cTn>
                              </p:par>
                            </p:childTnLst>
                          </p:cTn>
                        </p:par>
                        <p:par>
                          <p:cTn id="164" fill="hold">
                            <p:stCondLst>
                              <p:cond delay="7650"/>
                            </p:stCondLst>
                            <p:childTnLst>
                              <p:par>
                                <p:cTn id="165" presetID="47" presetClass="entr" presetSubtype="0" fill="hold" grpId="0" nodeType="after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fade">
                                      <p:cBhvr>
                                        <p:cTn id="167" dur="1000"/>
                                        <p:tgtEl>
                                          <p:spTgt spid="51"/>
                                        </p:tgtEl>
                                      </p:cBhvr>
                                    </p:animEffect>
                                    <p:anim calcmode="lin" valueType="num">
                                      <p:cBhvr>
                                        <p:cTn id="168" dur="1000" fill="hold"/>
                                        <p:tgtEl>
                                          <p:spTgt spid="51"/>
                                        </p:tgtEl>
                                        <p:attrNameLst>
                                          <p:attrName>ppt_x</p:attrName>
                                        </p:attrNameLst>
                                      </p:cBhvr>
                                      <p:tavLst>
                                        <p:tav tm="0">
                                          <p:val>
                                            <p:strVal val="#ppt_x"/>
                                          </p:val>
                                        </p:tav>
                                        <p:tav tm="100000">
                                          <p:val>
                                            <p:strVal val="#ppt_x"/>
                                          </p:val>
                                        </p:tav>
                                      </p:tavLst>
                                    </p:anim>
                                    <p:anim calcmode="lin" valueType="num">
                                      <p:cBhvr>
                                        <p:cTn id="169" dur="1000" fill="hold"/>
                                        <p:tgtEl>
                                          <p:spTgt spid="51"/>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50"/>
                                        </p:tgtEl>
                                        <p:attrNameLst>
                                          <p:attrName>style.visibility</p:attrName>
                                        </p:attrNameLst>
                                      </p:cBhvr>
                                      <p:to>
                                        <p:strVal val="visible"/>
                                      </p:to>
                                    </p:set>
                                    <p:animEffect transition="in" filter="fade">
                                      <p:cBhvr>
                                        <p:cTn id="172" dur="1000"/>
                                        <p:tgtEl>
                                          <p:spTgt spid="50"/>
                                        </p:tgtEl>
                                      </p:cBhvr>
                                    </p:animEffect>
                                    <p:anim calcmode="lin" valueType="num">
                                      <p:cBhvr>
                                        <p:cTn id="173" dur="1000" fill="hold"/>
                                        <p:tgtEl>
                                          <p:spTgt spid="50"/>
                                        </p:tgtEl>
                                        <p:attrNameLst>
                                          <p:attrName>ppt_x</p:attrName>
                                        </p:attrNameLst>
                                      </p:cBhvr>
                                      <p:tavLst>
                                        <p:tav tm="0">
                                          <p:val>
                                            <p:strVal val="#ppt_x"/>
                                          </p:val>
                                        </p:tav>
                                        <p:tav tm="100000">
                                          <p:val>
                                            <p:strVal val="#ppt_x"/>
                                          </p:val>
                                        </p:tav>
                                      </p:tavLst>
                                    </p:anim>
                                    <p:anim calcmode="lin" valueType="num">
                                      <p:cBhvr>
                                        <p:cTn id="174" dur="1000" fill="hold"/>
                                        <p:tgtEl>
                                          <p:spTgt spid="50"/>
                                        </p:tgtEl>
                                        <p:attrNameLst>
                                          <p:attrName>ppt_y</p:attrName>
                                        </p:attrNameLst>
                                      </p:cBhvr>
                                      <p:tavLst>
                                        <p:tav tm="0">
                                          <p:val>
                                            <p:strVal val="#ppt_y-.1"/>
                                          </p:val>
                                        </p:tav>
                                        <p:tav tm="100000">
                                          <p:val>
                                            <p:strVal val="#ppt_y"/>
                                          </p:val>
                                        </p:tav>
                                      </p:tavLst>
                                    </p:anim>
                                  </p:childTnLst>
                                </p:cTn>
                              </p:par>
                              <p:par>
                                <p:cTn id="175" presetID="22" presetClass="entr" presetSubtype="4" fill="hold" grpId="0" nodeType="withEffect">
                                  <p:stCondLst>
                                    <p:cond delay="0"/>
                                  </p:stCondLst>
                                  <p:childTnLst>
                                    <p:set>
                                      <p:cBhvr>
                                        <p:cTn id="176" dur="1" fill="hold">
                                          <p:stCondLst>
                                            <p:cond delay="0"/>
                                          </p:stCondLst>
                                        </p:cTn>
                                        <p:tgtEl>
                                          <p:spTgt spid="28"/>
                                        </p:tgtEl>
                                        <p:attrNameLst>
                                          <p:attrName>style.visibility</p:attrName>
                                        </p:attrNameLst>
                                      </p:cBhvr>
                                      <p:to>
                                        <p:strVal val="visible"/>
                                      </p:to>
                                    </p:set>
                                    <p:animEffect transition="in" filter="wipe(down)">
                                      <p:cBhvr>
                                        <p:cTn id="177" dur="500"/>
                                        <p:tgtEl>
                                          <p:spTgt spid="28"/>
                                        </p:tgtEl>
                                      </p:cBhvr>
                                    </p:animEffect>
                                  </p:childTnLst>
                                </p:cTn>
                              </p:par>
                              <p:par>
                                <p:cTn id="178" presetID="22" presetClass="entr" presetSubtype="4" fill="hold" grpId="0" nodeType="withEffect">
                                  <p:stCondLst>
                                    <p:cond delay="200"/>
                                  </p:stCondLst>
                                  <p:childTnLst>
                                    <p:set>
                                      <p:cBhvr>
                                        <p:cTn id="179" dur="1" fill="hold">
                                          <p:stCondLst>
                                            <p:cond delay="0"/>
                                          </p:stCondLst>
                                        </p:cTn>
                                        <p:tgtEl>
                                          <p:spTgt spid="29"/>
                                        </p:tgtEl>
                                        <p:attrNameLst>
                                          <p:attrName>style.visibility</p:attrName>
                                        </p:attrNameLst>
                                      </p:cBhvr>
                                      <p:to>
                                        <p:strVal val="visible"/>
                                      </p:to>
                                    </p:set>
                                    <p:animEffect transition="in" filter="wipe(down)">
                                      <p:cBhvr>
                                        <p:cTn id="180" dur="500"/>
                                        <p:tgtEl>
                                          <p:spTgt spid="29"/>
                                        </p:tgtEl>
                                      </p:cBhvr>
                                    </p:animEffect>
                                  </p:childTnLst>
                                </p:cTn>
                              </p:par>
                              <p:par>
                                <p:cTn id="181" presetID="22" presetClass="entr" presetSubtype="4" fill="hold" grpId="0" nodeType="withEffect">
                                  <p:stCondLst>
                                    <p:cond delay="400"/>
                                  </p:stCondLst>
                                  <p:childTnLst>
                                    <p:set>
                                      <p:cBhvr>
                                        <p:cTn id="182" dur="1" fill="hold">
                                          <p:stCondLst>
                                            <p:cond delay="0"/>
                                          </p:stCondLst>
                                        </p:cTn>
                                        <p:tgtEl>
                                          <p:spTgt spid="30"/>
                                        </p:tgtEl>
                                        <p:attrNameLst>
                                          <p:attrName>style.visibility</p:attrName>
                                        </p:attrNameLst>
                                      </p:cBhvr>
                                      <p:to>
                                        <p:strVal val="visible"/>
                                      </p:to>
                                    </p:set>
                                    <p:animEffect transition="in" filter="wipe(down)">
                                      <p:cBhvr>
                                        <p:cTn id="183" dur="500"/>
                                        <p:tgtEl>
                                          <p:spTgt spid="30"/>
                                        </p:tgtEl>
                                      </p:cBhvr>
                                    </p:animEffect>
                                  </p:childTnLst>
                                </p:cTn>
                              </p:par>
                              <p:par>
                                <p:cTn id="184" presetID="22" presetClass="entr" presetSubtype="4" fill="hold" grpId="0" nodeType="withEffect">
                                  <p:stCondLst>
                                    <p:cond delay="600"/>
                                  </p:stCondLst>
                                  <p:childTnLst>
                                    <p:set>
                                      <p:cBhvr>
                                        <p:cTn id="185" dur="1" fill="hold">
                                          <p:stCondLst>
                                            <p:cond delay="0"/>
                                          </p:stCondLst>
                                        </p:cTn>
                                        <p:tgtEl>
                                          <p:spTgt spid="31"/>
                                        </p:tgtEl>
                                        <p:attrNameLst>
                                          <p:attrName>style.visibility</p:attrName>
                                        </p:attrNameLst>
                                      </p:cBhvr>
                                      <p:to>
                                        <p:strVal val="visible"/>
                                      </p:to>
                                    </p:set>
                                    <p:animEffect transition="in" filter="wipe(down)">
                                      <p:cBhvr>
                                        <p:cTn id="186" dur="500"/>
                                        <p:tgtEl>
                                          <p:spTgt spid="31"/>
                                        </p:tgtEl>
                                      </p:cBhvr>
                                    </p:animEffect>
                                  </p:childTnLst>
                                </p:cTn>
                              </p:par>
                            </p:childTnLst>
                          </p:cTn>
                        </p:par>
                        <p:par>
                          <p:cTn id="187" fill="hold">
                            <p:stCondLst>
                              <p:cond delay="8750"/>
                            </p:stCondLst>
                            <p:childTnLst>
                              <p:par>
                                <p:cTn id="188" presetID="22" presetClass="entr" presetSubtype="4" fill="hold" grpId="0" nodeType="afterEffect">
                                  <p:stCondLst>
                                    <p:cond delay="0"/>
                                  </p:stCondLst>
                                  <p:childTnLst>
                                    <p:set>
                                      <p:cBhvr>
                                        <p:cTn id="189" dur="1" fill="hold">
                                          <p:stCondLst>
                                            <p:cond delay="0"/>
                                          </p:stCondLst>
                                        </p:cTn>
                                        <p:tgtEl>
                                          <p:spTgt spid="35"/>
                                        </p:tgtEl>
                                        <p:attrNameLst>
                                          <p:attrName>style.visibility</p:attrName>
                                        </p:attrNameLst>
                                      </p:cBhvr>
                                      <p:to>
                                        <p:strVal val="visible"/>
                                      </p:to>
                                    </p:set>
                                    <p:animEffect transition="in" filter="wipe(down)">
                                      <p:cBhvr>
                                        <p:cTn id="190" dur="500"/>
                                        <p:tgtEl>
                                          <p:spTgt spid="35"/>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34"/>
                                        </p:tgtEl>
                                        <p:attrNameLst>
                                          <p:attrName>style.visibility</p:attrName>
                                        </p:attrNameLst>
                                      </p:cBhvr>
                                      <p:to>
                                        <p:strVal val="visible"/>
                                      </p:to>
                                    </p:set>
                                    <p:animEffect transition="in" filter="wipe(down)">
                                      <p:cBhvr>
                                        <p:cTn id="193" dur="500"/>
                                        <p:tgtEl>
                                          <p:spTgt spid="34"/>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33"/>
                                        </p:tgtEl>
                                        <p:attrNameLst>
                                          <p:attrName>style.visibility</p:attrName>
                                        </p:attrNameLst>
                                      </p:cBhvr>
                                      <p:to>
                                        <p:strVal val="visible"/>
                                      </p:to>
                                    </p:set>
                                    <p:animEffect transition="in" filter="wipe(down)">
                                      <p:cBhvr>
                                        <p:cTn id="196" dur="500"/>
                                        <p:tgtEl>
                                          <p:spTgt spid="33"/>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32"/>
                                        </p:tgtEl>
                                        <p:attrNameLst>
                                          <p:attrName>style.visibility</p:attrName>
                                        </p:attrNameLst>
                                      </p:cBhvr>
                                      <p:to>
                                        <p:strVal val="visible"/>
                                      </p:to>
                                    </p:set>
                                    <p:animEffect transition="in" filter="wipe(down)">
                                      <p:cBhvr>
                                        <p:cTn id="19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3361088" y="4110430"/>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1" name="矩形 30"/>
          <p:cNvSpPr/>
          <p:nvPr/>
        </p:nvSpPr>
        <p:spPr>
          <a:xfrm>
            <a:off x="2784650" y="1743569"/>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2" name="椭圆 64"/>
          <p:cNvSpPr>
            <a:spLocks noChangeArrowheads="1"/>
          </p:cNvSpPr>
          <p:nvPr/>
        </p:nvSpPr>
        <p:spPr bwMode="auto">
          <a:xfrm>
            <a:off x="1271499" y="1413570"/>
            <a:ext cx="1659809" cy="1658432"/>
          </a:xfrm>
          <a:prstGeom prst="ellipse">
            <a:avLst/>
          </a:prstGeom>
          <a:solidFill>
            <a:schemeClr val="accent1"/>
          </a:solidFill>
          <a:ln w="190500" cap="sq" cmpd="sng">
            <a:solidFill>
              <a:schemeClr val="bg1">
                <a:lumMod val="65000"/>
              </a:schemeClr>
            </a:solidFill>
            <a:round/>
            <a:headEnd/>
            <a:tailEnd/>
          </a:ln>
        </p:spPr>
        <p:txBody>
          <a:bodyPr lIns="91472" tIns="45736" rIns="91472" bIns="45736" anchor="ctr"/>
          <a:lstStyle/>
          <a:p>
            <a:pPr algn="ctr"/>
            <a:r>
              <a:rPr lang="zh-CN" altLang="en-US" sz="2800" b="1" dirty="0" smtClean="0">
                <a:solidFill>
                  <a:schemeClr val="bg1"/>
                </a:solidFill>
                <a:latin typeface="微软雅黑" pitchFamily="34" charset="-122"/>
                <a:ea typeface="微软雅黑" pitchFamily="34" charset="-122"/>
                <a:sym typeface="宋体" panose="02010600030101010101" pitchFamily="2" charset="-122"/>
              </a:rPr>
              <a:t>添加文字</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33" name="TextBox 32"/>
          <p:cNvSpPr txBox="1"/>
          <p:nvPr/>
        </p:nvSpPr>
        <p:spPr>
          <a:xfrm>
            <a:off x="3249743" y="1910048"/>
            <a:ext cx="5908501"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34" name="椭圆 64"/>
          <p:cNvSpPr>
            <a:spLocks noChangeArrowheads="1"/>
          </p:cNvSpPr>
          <p:nvPr/>
        </p:nvSpPr>
        <p:spPr bwMode="auto">
          <a:xfrm>
            <a:off x="9413700" y="3497287"/>
            <a:ext cx="1659809" cy="1658432"/>
          </a:xfrm>
          <a:prstGeom prst="ellipse">
            <a:avLst/>
          </a:prstGeom>
          <a:solidFill>
            <a:schemeClr val="accent1"/>
          </a:solidFill>
          <a:ln w="190500" cap="sq" cmpd="sng">
            <a:solidFill>
              <a:schemeClr val="bg1">
                <a:lumMod val="65000"/>
              </a:schemeClr>
            </a:solidFill>
            <a:round/>
            <a:headEnd/>
            <a:tailEnd/>
          </a:ln>
        </p:spPr>
        <p:txBody>
          <a:bodyPr lIns="91472" tIns="45736" rIns="91472" bIns="45736" anchor="ctr"/>
          <a:lstStyle/>
          <a:p>
            <a:pPr algn="ctr"/>
            <a:r>
              <a:rPr lang="zh-CN" altLang="en-US" sz="2800" b="1" dirty="0" smtClean="0">
                <a:solidFill>
                  <a:schemeClr val="bg1"/>
                </a:solidFill>
                <a:latin typeface="微软雅黑" pitchFamily="34" charset="-122"/>
                <a:ea typeface="微软雅黑" pitchFamily="34" charset="-122"/>
                <a:sym typeface="宋体" panose="02010600030101010101" pitchFamily="2" charset="-122"/>
              </a:rPr>
              <a:t>添加文字</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62" name="TextBox 61"/>
          <p:cNvSpPr txBox="1"/>
          <p:nvPr/>
        </p:nvSpPr>
        <p:spPr>
          <a:xfrm>
            <a:off x="3249743" y="4326504"/>
            <a:ext cx="5908501"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0"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32487272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8" presetClass="emph" presetSubtype="0" fill="hold" grpId="1" nodeType="withEffect">
                                  <p:stCondLst>
                                    <p:cond delay="0"/>
                                  </p:stCondLst>
                                  <p:childTnLst>
                                    <p:animRot by="21600000">
                                      <p:cBhvr>
                                        <p:cTn id="18" dur="500" fill="hold"/>
                                        <p:tgtEl>
                                          <p:spTgt spid="32"/>
                                        </p:tgtEl>
                                        <p:attrNameLst>
                                          <p:attrName>r</p:attrName>
                                        </p:attrNameLst>
                                      </p:cBhvr>
                                    </p:animRot>
                                  </p:childTnLst>
                                </p:cTn>
                              </p:par>
                            </p:childTnLst>
                          </p:cTn>
                        </p:par>
                        <p:par>
                          <p:cTn id="19" fill="hold">
                            <p:stCondLst>
                              <p:cond delay="1350"/>
                            </p:stCondLst>
                            <p:childTnLst>
                              <p:par>
                                <p:cTn id="20" presetID="22" presetClass="entr" presetSubtype="8"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1850"/>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33"/>
                                        </p:tgtEl>
                                        <p:attrNameLst>
                                          <p:attrName>style.visibility</p:attrName>
                                        </p:attrNameLst>
                                      </p:cBhvr>
                                      <p:to>
                                        <p:strVal val="visible"/>
                                      </p:to>
                                    </p:set>
                                    <p:animEffect transition="in" filter="wipe(left)">
                                      <p:cBhvr>
                                        <p:cTn id="26" dur="100"/>
                                        <p:tgtEl>
                                          <p:spTgt spid="33"/>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33"/>
                                        </p:tgtEl>
                                      </p:cBhvr>
                                      <p:to x="80000" y="100000"/>
                                    </p:animScale>
                                    <p:anim by="(#ppt_w*0.10)" calcmode="lin" valueType="num">
                                      <p:cBhvr>
                                        <p:cTn id="29" dur="50" autoRev="1" fill="hold">
                                          <p:stCondLst>
                                            <p:cond delay="0"/>
                                          </p:stCondLst>
                                        </p:cTn>
                                        <p:tgtEl>
                                          <p:spTgt spid="33"/>
                                        </p:tgtEl>
                                        <p:attrNameLst>
                                          <p:attrName>ppt_x</p:attrName>
                                        </p:attrNameLst>
                                      </p:cBhvr>
                                    </p:anim>
                                    <p:anim by="(-#ppt_w*0.10)" calcmode="lin" valueType="num">
                                      <p:cBhvr>
                                        <p:cTn id="30" dur="50" autoRev="1" fill="hold">
                                          <p:stCondLst>
                                            <p:cond delay="0"/>
                                          </p:stCondLst>
                                        </p:cTn>
                                        <p:tgtEl>
                                          <p:spTgt spid="33"/>
                                        </p:tgtEl>
                                        <p:attrNameLst>
                                          <p:attrName>ppt_y</p:attrName>
                                        </p:attrNameLst>
                                      </p:cBhvr>
                                    </p:anim>
                                    <p:animRot by="-480000">
                                      <p:cBhvr>
                                        <p:cTn id="31" dur="50" autoRev="1" fill="hold">
                                          <p:stCondLst>
                                            <p:cond delay="0"/>
                                          </p:stCondLst>
                                        </p:cTn>
                                        <p:tgtEl>
                                          <p:spTgt spid="33"/>
                                        </p:tgtEl>
                                        <p:attrNameLst>
                                          <p:attrName>r</p:attrName>
                                        </p:attrNameLst>
                                      </p:cBhvr>
                                    </p:animRot>
                                  </p:childTnLst>
                                </p:cTn>
                              </p:par>
                            </p:childTnLst>
                          </p:cTn>
                        </p:par>
                        <p:par>
                          <p:cTn id="32" fill="hold">
                            <p:stCondLst>
                              <p:cond delay="6060"/>
                            </p:stCondLst>
                            <p:childTnLst>
                              <p:par>
                                <p:cTn id="33" presetID="2" presetClass="entr" presetSubtype="2"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8" presetClass="emph" presetSubtype="0" fill="hold" grpId="1" nodeType="withEffect">
                                  <p:stCondLst>
                                    <p:cond delay="0"/>
                                  </p:stCondLst>
                                  <p:childTnLst>
                                    <p:animRot by="-21600000">
                                      <p:cBhvr>
                                        <p:cTn id="38" dur="500" fill="hold"/>
                                        <p:tgtEl>
                                          <p:spTgt spid="34"/>
                                        </p:tgtEl>
                                        <p:attrNameLst>
                                          <p:attrName>r</p:attrName>
                                        </p:attrNameLst>
                                      </p:cBhvr>
                                    </p:animRot>
                                  </p:childTnLst>
                                </p:cTn>
                              </p:par>
                            </p:childTnLst>
                          </p:cTn>
                        </p:par>
                        <p:par>
                          <p:cTn id="39" fill="hold">
                            <p:stCondLst>
                              <p:cond delay="6560"/>
                            </p:stCondLst>
                            <p:childTnLst>
                              <p:par>
                                <p:cTn id="40" presetID="2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500"/>
                                        <p:tgtEl>
                                          <p:spTgt spid="30"/>
                                        </p:tgtEl>
                                      </p:cBhvr>
                                    </p:animEffect>
                                  </p:childTnLst>
                                </p:cTn>
                              </p:par>
                            </p:childTnLst>
                          </p:cTn>
                        </p:par>
                        <p:par>
                          <p:cTn id="43" fill="hold">
                            <p:stCondLst>
                              <p:cond delay="706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62"/>
                                        </p:tgtEl>
                                        <p:attrNameLst>
                                          <p:attrName>style.visibility</p:attrName>
                                        </p:attrNameLst>
                                      </p:cBhvr>
                                      <p:to>
                                        <p:strVal val="visible"/>
                                      </p:to>
                                    </p:set>
                                    <p:animEffect transition="in" filter="wipe(left)">
                                      <p:cBhvr>
                                        <p:cTn id="46" dur="100"/>
                                        <p:tgtEl>
                                          <p:spTgt spid="62"/>
                                        </p:tgtEl>
                                      </p:cBhvr>
                                    </p:animEffect>
                                  </p:childTnLst>
                                </p:cTn>
                              </p:par>
                              <p:par>
                                <p:cTn id="47" presetID="36" presetClass="emph" presetSubtype="0" fill="hold" grpId="1" nodeType="withEffect">
                                  <p:stCondLst>
                                    <p:cond delay="0"/>
                                  </p:stCondLst>
                                  <p:iterate type="lt">
                                    <p:tmPct val="30000"/>
                                  </p:iterate>
                                  <p:childTnLst>
                                    <p:animScale>
                                      <p:cBhvr>
                                        <p:cTn id="48" dur="50" autoRev="1" fill="hold">
                                          <p:stCondLst>
                                            <p:cond delay="0"/>
                                          </p:stCondLst>
                                        </p:cTn>
                                        <p:tgtEl>
                                          <p:spTgt spid="62"/>
                                        </p:tgtEl>
                                      </p:cBhvr>
                                      <p:to x="80000" y="100000"/>
                                    </p:animScale>
                                    <p:anim by="(#ppt_w*0.10)" calcmode="lin" valueType="num">
                                      <p:cBhvr>
                                        <p:cTn id="49" dur="50" autoRev="1" fill="hold">
                                          <p:stCondLst>
                                            <p:cond delay="0"/>
                                          </p:stCondLst>
                                        </p:cTn>
                                        <p:tgtEl>
                                          <p:spTgt spid="62"/>
                                        </p:tgtEl>
                                        <p:attrNameLst>
                                          <p:attrName>ppt_x</p:attrName>
                                        </p:attrNameLst>
                                      </p:cBhvr>
                                    </p:anim>
                                    <p:anim by="(-#ppt_w*0.10)" calcmode="lin" valueType="num">
                                      <p:cBhvr>
                                        <p:cTn id="50" dur="50" autoRev="1" fill="hold">
                                          <p:stCondLst>
                                            <p:cond delay="0"/>
                                          </p:stCondLst>
                                        </p:cTn>
                                        <p:tgtEl>
                                          <p:spTgt spid="62"/>
                                        </p:tgtEl>
                                        <p:attrNameLst>
                                          <p:attrName>ppt_y</p:attrName>
                                        </p:attrNameLst>
                                      </p:cBhvr>
                                    </p:anim>
                                    <p:animRot by="-480000">
                                      <p:cBhvr>
                                        <p:cTn id="51" dur="50" autoRev="1" fill="hold">
                                          <p:stCondLst>
                                            <p:cond delay="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2" grpId="1" animBg="1"/>
      <p:bldP spid="33" grpId="0"/>
      <p:bldP spid="33" grpId="1"/>
      <p:bldP spid="34" grpId="0" animBg="1"/>
      <p:bldP spid="34" grpId="1" animBg="1"/>
      <p:bldP spid="62" grpId="0"/>
      <p:bldP spid="62"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1103302" y="1113743"/>
            <a:ext cx="10019814" cy="5003801"/>
          </a:xfrm>
          <a:prstGeom prst="roundRect">
            <a:avLst>
              <a:gd name="adj" fmla="val 3926"/>
            </a:avLst>
          </a:prstGeom>
          <a:noFill/>
          <a:ln w="25400" cap="flat" cmpd="sng" algn="ctr">
            <a:solidFill>
              <a:schemeClr val="accent1"/>
            </a:solidFill>
            <a:prstDash val="solid"/>
            <a:round/>
            <a:headEnd type="none" w="med" len="med"/>
            <a:tailEnd type="none" w="med" len="med"/>
          </a:ln>
          <a:effectLst/>
          <a:extLst/>
        </p:spPr>
        <p:txBody>
          <a:bodyPr vert="horz" wrap="square" lIns="91438" tIns="45719" rIns="91438" bIns="45719" numCol="1" rtlCol="0" anchor="t" anchorCtr="0" compatLnSpc="1">
            <a:prstTxWarp prst="textNoShape">
              <a:avLst/>
            </a:prstTxWarp>
          </a:bodyPr>
          <a:lstStyle/>
          <a:p>
            <a:pPr defTabSz="816122"/>
            <a:endParaRPr lang="zh-CN" altLang="en-US"/>
          </a:p>
        </p:txBody>
      </p:sp>
      <p:sp>
        <p:nvSpPr>
          <p:cNvPr id="7" name="Rectangle 11"/>
          <p:cNvSpPr>
            <a:spLocks noChangeArrowheads="1"/>
          </p:cNvSpPr>
          <p:nvPr/>
        </p:nvSpPr>
        <p:spPr bwMode="auto">
          <a:xfrm>
            <a:off x="1562671" y="1773610"/>
            <a:ext cx="5956042" cy="4020515"/>
          </a:xfrm>
          <a:prstGeom prst="rect">
            <a:avLst/>
          </a:prstGeom>
          <a:noFill/>
          <a:ln w="9525" cap="flat" cmpd="sng">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3" tIns="36286" rIns="72573" bIns="36286">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eaLnBrk="0" hangingPunct="0">
              <a:lnSpc>
                <a:spcPct val="150000"/>
              </a:lnSpc>
            </a:pPr>
            <a:r>
              <a:rPr lang="zh-CN" altLang="en-US" sz="1900" dirty="0">
                <a:solidFill>
                  <a:schemeClr val="tx1">
                    <a:lumMod val="95000"/>
                    <a:lumOff val="5000"/>
                  </a:schemeClr>
                </a:solidFill>
                <a:latin typeface="微软雅黑" pitchFamily="34" charset="-122"/>
                <a:ea typeface="微软雅黑" pitchFamily="34" charset="-122"/>
                <a:sym typeface="微软雅黑" pitchFamily="34" charset="-122"/>
              </a:rPr>
              <a:t>       岁月流转，时光飞逝，转眼间</a:t>
            </a:r>
            <a:r>
              <a:rPr lang="en-US" altLang="zh-CN" sz="1900" dirty="0" smtClean="0">
                <a:solidFill>
                  <a:schemeClr val="tx1">
                    <a:lumMod val="95000"/>
                    <a:lumOff val="5000"/>
                  </a:schemeClr>
                </a:solidFill>
                <a:latin typeface="微软雅黑" pitchFamily="34" charset="-122"/>
                <a:ea typeface="微软雅黑" pitchFamily="34" charset="-122"/>
                <a:sym typeface="微软雅黑" pitchFamily="34" charset="-122"/>
              </a:rPr>
              <a:t>2016</a:t>
            </a:r>
            <a:r>
              <a:rPr lang="zh-CN" altLang="en-US" sz="1900" dirty="0" smtClean="0">
                <a:solidFill>
                  <a:schemeClr val="tx1">
                    <a:lumMod val="95000"/>
                    <a:lumOff val="5000"/>
                  </a:schemeClr>
                </a:solidFill>
                <a:latin typeface="微软雅黑" pitchFamily="34" charset="-122"/>
                <a:ea typeface="微软雅黑" pitchFamily="34" charset="-122"/>
                <a:sym typeface="微软雅黑" pitchFamily="34" charset="-122"/>
              </a:rPr>
              <a:t>年</a:t>
            </a:r>
            <a:r>
              <a:rPr lang="zh-CN" altLang="en-US" sz="1900" dirty="0">
                <a:solidFill>
                  <a:schemeClr val="tx1">
                    <a:lumMod val="95000"/>
                    <a:lumOff val="5000"/>
                  </a:schemeClr>
                </a:solidFill>
                <a:latin typeface="微软雅黑" pitchFamily="34" charset="-122"/>
                <a:ea typeface="微软雅黑" pitchFamily="34" charset="-122"/>
                <a:sym typeface="微软雅黑" pitchFamily="34" charset="-122"/>
              </a:rPr>
              <a:t>的工作又接近尾声。</a:t>
            </a:r>
          </a:p>
          <a:p>
            <a:pPr algn="just" eaLnBrk="0" hangingPunct="0">
              <a:lnSpc>
                <a:spcPct val="150000"/>
              </a:lnSpc>
            </a:pPr>
            <a:r>
              <a:rPr lang="zh-CN" altLang="en-US" sz="1900" dirty="0">
                <a:solidFill>
                  <a:schemeClr val="tx1">
                    <a:lumMod val="95000"/>
                    <a:lumOff val="5000"/>
                  </a:schemeClr>
                </a:solidFill>
                <a:latin typeface="微软雅黑" pitchFamily="34" charset="-122"/>
                <a:ea typeface="微软雅黑" pitchFamily="34" charset="-122"/>
                <a:sym typeface="微软雅黑" pitchFamily="34" charset="-122"/>
              </a:rPr>
              <a:t>       回首过去一年的工作，经过全体领导及员工的共同努力，公司经营业绩保持良好，行业地位、社会形象日渐提升，各项工作全面发展。</a:t>
            </a:r>
            <a:endParaRPr lang="en-US" altLang="zh-CN" sz="1900" dirty="0">
              <a:solidFill>
                <a:schemeClr val="tx1">
                  <a:lumMod val="95000"/>
                  <a:lumOff val="5000"/>
                </a:schemeClr>
              </a:solidFill>
              <a:latin typeface="微软雅黑" pitchFamily="34" charset="-122"/>
              <a:ea typeface="微软雅黑" pitchFamily="34" charset="-122"/>
              <a:sym typeface="微软雅黑" pitchFamily="34" charset="-122"/>
            </a:endParaRPr>
          </a:p>
          <a:p>
            <a:pPr algn="just" eaLnBrk="0" hangingPunct="0">
              <a:lnSpc>
                <a:spcPct val="150000"/>
              </a:lnSpc>
            </a:pPr>
            <a:r>
              <a:rPr lang="en-US" altLang="zh-CN" sz="1900" dirty="0">
                <a:solidFill>
                  <a:schemeClr val="tx1">
                    <a:lumMod val="95000"/>
                    <a:lumOff val="5000"/>
                  </a:schemeClr>
                </a:solidFill>
                <a:latin typeface="微软雅黑" pitchFamily="34" charset="-122"/>
                <a:ea typeface="微软雅黑" pitchFamily="34" charset="-122"/>
                <a:sym typeface="微软雅黑" pitchFamily="34" charset="-122"/>
              </a:rPr>
              <a:t>       </a:t>
            </a:r>
            <a:r>
              <a:rPr lang="zh-CN" altLang="en-US" sz="1900" dirty="0">
                <a:solidFill>
                  <a:schemeClr val="tx1">
                    <a:lumMod val="95000"/>
                    <a:lumOff val="5000"/>
                  </a:schemeClr>
                </a:solidFill>
                <a:latin typeface="微软雅黑" pitchFamily="34" charset="-122"/>
                <a:ea typeface="微软雅黑" pitchFamily="34" charset="-122"/>
                <a:sym typeface="微软雅黑" pitchFamily="34" charset="-122"/>
              </a:rPr>
              <a:t>新起点、新希望。站在</a:t>
            </a:r>
            <a:r>
              <a:rPr lang="en-US" altLang="zh-CN" sz="1900" dirty="0" smtClean="0">
                <a:solidFill>
                  <a:schemeClr val="tx1">
                    <a:lumMod val="95000"/>
                    <a:lumOff val="5000"/>
                  </a:schemeClr>
                </a:solidFill>
                <a:latin typeface="微软雅黑" pitchFamily="34" charset="-122"/>
                <a:ea typeface="微软雅黑" pitchFamily="34" charset="-122"/>
                <a:sym typeface="微软雅黑" pitchFamily="34" charset="-122"/>
              </a:rPr>
              <a:t>2017</a:t>
            </a:r>
            <a:r>
              <a:rPr lang="zh-CN" altLang="en-US" sz="1900" dirty="0" smtClean="0">
                <a:solidFill>
                  <a:schemeClr val="tx1">
                    <a:lumMod val="95000"/>
                    <a:lumOff val="5000"/>
                  </a:schemeClr>
                </a:solidFill>
                <a:latin typeface="微软雅黑" pitchFamily="34" charset="-122"/>
                <a:ea typeface="微软雅黑" pitchFamily="34" charset="-122"/>
                <a:sym typeface="微软雅黑" pitchFamily="34" charset="-122"/>
              </a:rPr>
              <a:t>年</a:t>
            </a:r>
            <a:r>
              <a:rPr lang="zh-CN" altLang="en-US" sz="1900" dirty="0">
                <a:solidFill>
                  <a:schemeClr val="tx1">
                    <a:lumMod val="95000"/>
                    <a:lumOff val="5000"/>
                  </a:schemeClr>
                </a:solidFill>
                <a:latin typeface="微软雅黑" pitchFamily="34" charset="-122"/>
                <a:ea typeface="微软雅黑" pitchFamily="34" charset="-122"/>
                <a:sym typeface="微软雅黑" pitchFamily="34" charset="-122"/>
              </a:rPr>
              <a:t>的起点，我们将继承和发扬过去工作中存在的优点，汲取经验，摒弃不足，满怀信心，以更清醒的头脑、更旺盛的斗志、更奋发的姿态和更充沛的干劲，向我们的既定目标进发！</a:t>
            </a:r>
          </a:p>
        </p:txBody>
      </p:sp>
      <p:grpSp>
        <p:nvGrpSpPr>
          <p:cNvPr id="8" name="组合 7"/>
          <p:cNvGrpSpPr/>
          <p:nvPr/>
        </p:nvGrpSpPr>
        <p:grpSpPr>
          <a:xfrm>
            <a:off x="2007373" y="727133"/>
            <a:ext cx="2167871" cy="773220"/>
            <a:chOff x="2332469" y="809238"/>
            <a:chExt cx="1859969" cy="608493"/>
          </a:xfrm>
          <a:solidFill>
            <a:srgbClr val="0070C0"/>
          </a:solidFill>
        </p:grpSpPr>
        <p:sp>
          <p:nvSpPr>
            <p:cNvPr id="9" name="圆角矩形 8"/>
            <p:cNvSpPr/>
            <p:nvPr/>
          </p:nvSpPr>
          <p:spPr bwMode="auto">
            <a:xfrm>
              <a:off x="2332469" y="809238"/>
              <a:ext cx="1859969" cy="608493"/>
            </a:xfrm>
            <a:prstGeom prst="roundRect">
              <a:avLst>
                <a:gd name="adj" fmla="val 50000"/>
              </a:avLst>
            </a:prstGeom>
            <a:solidFill>
              <a:schemeClr val="accent1"/>
            </a:solidFill>
            <a:ln w="19050" cap="flat" cmpd="sng" algn="ctr">
              <a:noFill/>
              <a:prstDash val="solid"/>
              <a:round/>
              <a:headEnd type="none" w="med" len="med"/>
              <a:tailEnd type="none" w="med" len="med"/>
            </a:ln>
            <a:effectLst/>
            <a:extLst/>
          </p:spPr>
          <p:txBody>
            <a:bodyPr vert="horz" wrap="square" lIns="108816" tIns="54408" rIns="108816" bIns="54408" numCol="1" rtlCol="0" anchor="t" anchorCtr="0" compatLnSpc="1">
              <a:prstTxWarp prst="textNoShape">
                <a:avLst/>
              </a:prstTxWarp>
            </a:bodyPr>
            <a:lstStyle/>
            <a:p>
              <a:pPr algn="ctr" defTabSz="1088135"/>
              <a:endParaRPr lang="zh-CN" altLang="en-US" sz="3700" dirty="0">
                <a:solidFill>
                  <a:schemeClr val="bg1"/>
                </a:solidFill>
                <a:latin typeface="+mj-lt"/>
                <a:ea typeface="微软雅黑" pitchFamily="34" charset="-122"/>
              </a:endParaRPr>
            </a:p>
          </p:txBody>
        </p:sp>
        <p:sp>
          <p:nvSpPr>
            <p:cNvPr id="10" name="矩形 9"/>
            <p:cNvSpPr/>
            <p:nvPr/>
          </p:nvSpPr>
          <p:spPr>
            <a:xfrm>
              <a:off x="2605177" y="923027"/>
              <a:ext cx="1276709" cy="37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00" b="1" dirty="0">
                  <a:latin typeface="微软雅黑" pitchFamily="34" charset="-122"/>
                  <a:ea typeface="微软雅黑" pitchFamily="34" charset="-122"/>
                </a:rPr>
                <a:t>前 言</a:t>
              </a:r>
            </a:p>
          </p:txBody>
        </p:sp>
      </p:grpSp>
      <p:sp>
        <p:nvSpPr>
          <p:cNvPr id="12" name="圆角矩形 11"/>
          <p:cNvSpPr/>
          <p:nvPr/>
        </p:nvSpPr>
        <p:spPr>
          <a:xfrm>
            <a:off x="7926647" y="1869870"/>
            <a:ext cx="2613464" cy="1657090"/>
          </a:xfrm>
          <a:prstGeom prst="round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3" name="圆角矩形 12"/>
          <p:cNvSpPr/>
          <p:nvPr/>
        </p:nvSpPr>
        <p:spPr>
          <a:xfrm>
            <a:off x="7926647" y="3720767"/>
            <a:ext cx="2613464" cy="1657090"/>
          </a:xfrm>
          <a:prstGeom prst="round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extLst>
      <p:ext uri="{BB962C8B-B14F-4D97-AF65-F5344CB8AC3E}">
        <p14:creationId xmlns:p14="http://schemas.microsoft.com/office/powerpoint/2010/main" val="219954595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1000"/>
                                        <p:tgtEl>
                                          <p:spTgt spid="7">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1000"/>
                                        <p:tgtEl>
                                          <p:spTgt spid="7">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1" dur="1000"/>
                                        <p:tgtEl>
                                          <p:spTgt spid="7">
                                            <p:txEl>
                                              <p:pRg st="2" end="2"/>
                                            </p:txEl>
                                          </p:spTgt>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饼形 112"/>
          <p:cNvSpPr/>
          <p:nvPr/>
        </p:nvSpPr>
        <p:spPr>
          <a:xfrm>
            <a:off x="1540714" y="2692332"/>
            <a:ext cx="2087562" cy="2089150"/>
          </a:xfrm>
          <a:prstGeom prst="pie">
            <a:avLst>
              <a:gd name="adj1" fmla="val 0"/>
              <a:gd name="adj2" fmla="val 178173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14" name="饼形 113"/>
          <p:cNvSpPr/>
          <p:nvPr/>
        </p:nvSpPr>
        <p:spPr>
          <a:xfrm rot="17792835">
            <a:off x="1360532" y="2289901"/>
            <a:ext cx="2798763" cy="2701925"/>
          </a:xfrm>
          <a:prstGeom prst="pie">
            <a:avLst>
              <a:gd name="adj1" fmla="val 0"/>
              <a:gd name="adj2" fmla="val 387349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5" name="饼形 114"/>
          <p:cNvSpPr/>
          <p:nvPr/>
        </p:nvSpPr>
        <p:spPr>
          <a:xfrm>
            <a:off x="4982414" y="2697095"/>
            <a:ext cx="2089150" cy="2087562"/>
          </a:xfrm>
          <a:prstGeom prst="pie">
            <a:avLst>
              <a:gd name="adj1" fmla="val 0"/>
              <a:gd name="adj2" fmla="val 1503185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16" name="饼形 115"/>
          <p:cNvSpPr/>
          <p:nvPr/>
        </p:nvSpPr>
        <p:spPr>
          <a:xfrm rot="17792835">
            <a:off x="4714126" y="2270057"/>
            <a:ext cx="2798763" cy="2703513"/>
          </a:xfrm>
          <a:prstGeom prst="pie">
            <a:avLst>
              <a:gd name="adj1" fmla="val 18826865"/>
              <a:gd name="adj2" fmla="val 387349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7" name="文本框 24"/>
          <p:cNvSpPr txBox="1">
            <a:spLocks noChangeArrowheads="1"/>
          </p:cNvSpPr>
          <p:nvPr/>
        </p:nvSpPr>
        <p:spPr bwMode="auto">
          <a:xfrm>
            <a:off x="1961650" y="3759804"/>
            <a:ext cx="1514350" cy="769441"/>
          </a:xfrm>
          <a:prstGeom prst="rect">
            <a:avLst/>
          </a:prstGeom>
          <a:noFill/>
          <a:ln w="9525">
            <a:noFill/>
            <a:miter lim="800000"/>
            <a:headEnd/>
            <a:tailEnd/>
          </a:ln>
        </p:spPr>
        <p:txBody>
          <a:bodyPr wrap="square">
            <a:spAutoFit/>
          </a:bodyPr>
          <a:lstStyle/>
          <a:p>
            <a:r>
              <a:rPr lang="en-US" altLang="zh-CN" sz="4400" dirty="0">
                <a:solidFill>
                  <a:schemeClr val="bg1"/>
                </a:solidFill>
                <a:latin typeface="微软雅黑" pitchFamily="34" charset="-122"/>
                <a:ea typeface="微软雅黑" pitchFamily="34" charset="-122"/>
              </a:rPr>
              <a:t>17%</a:t>
            </a:r>
            <a:endParaRPr lang="zh-CN" altLang="en-US" sz="4400" dirty="0">
              <a:solidFill>
                <a:schemeClr val="bg1"/>
              </a:solidFill>
              <a:latin typeface="微软雅黑" pitchFamily="34" charset="-122"/>
              <a:ea typeface="微软雅黑" pitchFamily="34" charset="-122"/>
            </a:endParaRPr>
          </a:p>
        </p:txBody>
      </p:sp>
      <p:sp>
        <p:nvSpPr>
          <p:cNvPr id="118" name="文本框 25"/>
          <p:cNvSpPr txBox="1">
            <a:spLocks noChangeArrowheads="1"/>
          </p:cNvSpPr>
          <p:nvPr/>
        </p:nvSpPr>
        <p:spPr bwMode="auto">
          <a:xfrm>
            <a:off x="5409610" y="3759804"/>
            <a:ext cx="1681162" cy="769441"/>
          </a:xfrm>
          <a:prstGeom prst="rect">
            <a:avLst/>
          </a:prstGeom>
          <a:noFill/>
          <a:ln w="9525">
            <a:noFill/>
            <a:miter lim="800000"/>
            <a:headEnd/>
            <a:tailEnd/>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en-US" altLang="zh-CN" dirty="0">
                <a:solidFill>
                  <a:schemeClr val="bg1"/>
                </a:solidFill>
              </a:rPr>
              <a:t>32%</a:t>
            </a:r>
            <a:endParaRPr lang="zh-CN" altLang="en-US" dirty="0">
              <a:solidFill>
                <a:schemeClr val="bg1"/>
              </a:solidFill>
            </a:endParaRPr>
          </a:p>
        </p:txBody>
      </p:sp>
      <p:sp>
        <p:nvSpPr>
          <p:cNvPr id="119" name="饼形 118"/>
          <p:cNvSpPr/>
          <p:nvPr/>
        </p:nvSpPr>
        <p:spPr>
          <a:xfrm>
            <a:off x="8366964" y="2736782"/>
            <a:ext cx="2089150" cy="2089150"/>
          </a:xfrm>
          <a:prstGeom prst="pie">
            <a:avLst>
              <a:gd name="adj1" fmla="val 0"/>
              <a:gd name="adj2" fmla="val 190427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20" name="饼形 119"/>
          <p:cNvSpPr/>
          <p:nvPr/>
        </p:nvSpPr>
        <p:spPr>
          <a:xfrm rot="16431819">
            <a:off x="8545558" y="2667726"/>
            <a:ext cx="2217737" cy="2054225"/>
          </a:xfrm>
          <a:prstGeom prst="pie">
            <a:avLst>
              <a:gd name="adj1" fmla="val 2758241"/>
              <a:gd name="adj2" fmla="val 51621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21" name="文本框 30"/>
          <p:cNvSpPr txBox="1">
            <a:spLocks noChangeArrowheads="1"/>
          </p:cNvSpPr>
          <p:nvPr/>
        </p:nvSpPr>
        <p:spPr bwMode="auto">
          <a:xfrm>
            <a:off x="8795088" y="3759804"/>
            <a:ext cx="1544048" cy="769441"/>
          </a:xfrm>
          <a:prstGeom prst="rect">
            <a:avLst/>
          </a:prstGeom>
          <a:noFill/>
          <a:ln w="9525">
            <a:noFill/>
            <a:miter lim="800000"/>
            <a:headEnd/>
            <a:tailEnd/>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en-US" altLang="zh-CN" dirty="0">
                <a:solidFill>
                  <a:schemeClr val="bg1"/>
                </a:solidFill>
              </a:rPr>
              <a:t>13%</a:t>
            </a:r>
            <a:endParaRPr lang="zh-CN" altLang="en-US" dirty="0">
              <a:solidFill>
                <a:schemeClr val="bg1"/>
              </a:solidFill>
            </a:endParaRPr>
          </a:p>
        </p:txBody>
      </p:sp>
      <p:sp>
        <p:nvSpPr>
          <p:cNvPr id="125" name="文本框 34"/>
          <p:cNvSpPr txBox="1">
            <a:spLocks noChangeArrowheads="1"/>
          </p:cNvSpPr>
          <p:nvPr/>
        </p:nvSpPr>
        <p:spPr bwMode="auto">
          <a:xfrm>
            <a:off x="1455501" y="5087719"/>
            <a:ext cx="2368716" cy="646331"/>
          </a:xfrm>
          <a:prstGeom prst="rect">
            <a:avLst/>
          </a:prstGeom>
          <a:noFill/>
          <a:ln w="9525">
            <a:noFill/>
            <a:miter lim="800000"/>
            <a:headEnd/>
            <a:tailEnd/>
          </a:ln>
        </p:spPr>
        <p:txBody>
          <a:bodyPr wrap="square">
            <a:spAutoFit/>
          </a:bodyPr>
          <a:lstStyle/>
          <a:p>
            <a:r>
              <a:rPr lang="zh-CN" altLang="en-US" sz="1800" dirty="0">
                <a:solidFill>
                  <a:schemeClr val="tx1">
                    <a:lumMod val="85000"/>
                    <a:lumOff val="15000"/>
                  </a:schemeClr>
                </a:solidFill>
                <a:latin typeface="微软雅黑" pitchFamily="34" charset="-122"/>
                <a:ea typeface="微软雅黑" pitchFamily="34" charset="-122"/>
                <a:cs typeface="造字工房悦黑体验版常规体"/>
              </a:rPr>
              <a:t>请输入您想要的</a:t>
            </a:r>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文字</a:t>
            </a:r>
            <a:endParaRPr lang="en-US" altLang="zh-CN" sz="1800" dirty="0" smtClean="0">
              <a:solidFill>
                <a:schemeClr val="tx1">
                  <a:lumMod val="85000"/>
                  <a:lumOff val="15000"/>
                </a:schemeClr>
              </a:solidFill>
              <a:latin typeface="微软雅黑" pitchFamily="34" charset="-122"/>
              <a:ea typeface="微软雅黑" pitchFamily="34" charset="-122"/>
              <a:cs typeface="造字工房悦黑体验版常规体"/>
            </a:endParaRPr>
          </a:p>
          <a:p>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请</a:t>
            </a:r>
            <a:r>
              <a:rPr lang="zh-CN" altLang="en-US" sz="1800" dirty="0">
                <a:solidFill>
                  <a:schemeClr val="tx1">
                    <a:lumMod val="85000"/>
                    <a:lumOff val="15000"/>
                  </a:schemeClr>
                </a:solidFill>
                <a:latin typeface="微软雅黑" pitchFamily="34" charset="-122"/>
                <a:ea typeface="微软雅黑" pitchFamily="34" charset="-122"/>
                <a:cs typeface="造字工房悦黑体验版常规体"/>
              </a:rPr>
              <a:t>输入您想要的</a:t>
            </a:r>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文字</a:t>
            </a:r>
            <a:endParaRPr lang="zh-CN" altLang="en-US" sz="1800" dirty="0">
              <a:solidFill>
                <a:schemeClr val="tx1">
                  <a:lumMod val="85000"/>
                  <a:lumOff val="15000"/>
                </a:schemeClr>
              </a:solidFill>
              <a:latin typeface="微软雅黑" pitchFamily="34" charset="-122"/>
              <a:ea typeface="微软雅黑" pitchFamily="34" charset="-122"/>
              <a:cs typeface="造字工房悦黑体验版常规体"/>
            </a:endParaRPr>
          </a:p>
        </p:txBody>
      </p:sp>
      <p:sp>
        <p:nvSpPr>
          <p:cNvPr id="126" name="文本框 36"/>
          <p:cNvSpPr txBox="1">
            <a:spLocks noChangeArrowheads="1"/>
          </p:cNvSpPr>
          <p:nvPr/>
        </p:nvSpPr>
        <p:spPr bwMode="auto">
          <a:xfrm>
            <a:off x="4927364" y="5084544"/>
            <a:ext cx="2352733" cy="646331"/>
          </a:xfrm>
          <a:prstGeom prst="rect">
            <a:avLst/>
          </a:prstGeom>
          <a:noFill/>
          <a:ln w="9525">
            <a:noFill/>
            <a:miter lim="800000"/>
            <a:headEnd/>
            <a:tailEnd/>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27" name="文本框 38"/>
          <p:cNvSpPr txBox="1">
            <a:spLocks noChangeArrowheads="1"/>
          </p:cNvSpPr>
          <p:nvPr/>
        </p:nvSpPr>
        <p:spPr bwMode="auto">
          <a:xfrm>
            <a:off x="8456377" y="5078194"/>
            <a:ext cx="2323318" cy="646331"/>
          </a:xfrm>
          <a:prstGeom prst="rect">
            <a:avLst/>
          </a:prstGeom>
          <a:noFill/>
          <a:ln w="9525">
            <a:noFill/>
            <a:miter lim="800000"/>
            <a:headEnd/>
            <a:tailEnd/>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5" name="矩形 14"/>
          <p:cNvSpPr/>
          <p:nvPr/>
        </p:nvSpPr>
        <p:spPr>
          <a:xfrm>
            <a:off x="4154959" y="1394299"/>
            <a:ext cx="3842401"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6" name="文本框 2"/>
          <p:cNvSpPr txBox="1"/>
          <p:nvPr/>
        </p:nvSpPr>
        <p:spPr>
          <a:xfrm>
            <a:off x="1693462"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35725028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par>
                          <p:cTn id="16" fill="hold">
                            <p:stCondLst>
                              <p:cond delay="1350"/>
                            </p:stCondLst>
                            <p:childTnLst>
                              <p:par>
                                <p:cTn id="17" presetID="49" presetClass="entr" presetSubtype="0" decel="100000" fill="hold" grpId="0" nodeType="after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 calcmode="lin" valueType="num">
                                      <p:cBhvr>
                                        <p:cTn id="21" dur="500" fill="hold"/>
                                        <p:tgtEl>
                                          <p:spTgt spid="113"/>
                                        </p:tgtEl>
                                        <p:attrNameLst>
                                          <p:attrName>style.rotation</p:attrName>
                                        </p:attrNameLst>
                                      </p:cBhvr>
                                      <p:tavLst>
                                        <p:tav tm="0">
                                          <p:val>
                                            <p:fltVal val="360"/>
                                          </p:val>
                                        </p:tav>
                                        <p:tav tm="100000">
                                          <p:val>
                                            <p:fltVal val="0"/>
                                          </p:val>
                                        </p:tav>
                                      </p:tavLst>
                                    </p:anim>
                                    <p:animEffect transition="in" filter="fade">
                                      <p:cBhvr>
                                        <p:cTn id="22" dur="500"/>
                                        <p:tgtEl>
                                          <p:spTgt spid="113"/>
                                        </p:tgtEl>
                                      </p:cBhvr>
                                    </p:animEffect>
                                  </p:childTnLst>
                                </p:cTn>
                              </p:par>
                            </p:childTnLst>
                          </p:cTn>
                        </p:par>
                        <p:par>
                          <p:cTn id="23" fill="hold">
                            <p:stCondLst>
                              <p:cond delay="1850"/>
                            </p:stCondLst>
                            <p:childTnLst>
                              <p:par>
                                <p:cTn id="24" presetID="2" presetClass="entr" presetSubtype="3"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 calcmode="lin" valueType="num">
                                      <p:cBhvr additive="base">
                                        <p:cTn id="26" dur="500" fill="hold"/>
                                        <p:tgtEl>
                                          <p:spTgt spid="114"/>
                                        </p:tgtEl>
                                        <p:attrNameLst>
                                          <p:attrName>ppt_x</p:attrName>
                                        </p:attrNameLst>
                                      </p:cBhvr>
                                      <p:tavLst>
                                        <p:tav tm="0">
                                          <p:val>
                                            <p:strVal val="1+#ppt_w/2"/>
                                          </p:val>
                                        </p:tav>
                                        <p:tav tm="100000">
                                          <p:val>
                                            <p:strVal val="#ppt_x"/>
                                          </p:val>
                                        </p:tav>
                                      </p:tavLst>
                                    </p:anim>
                                    <p:anim calcmode="lin" valueType="num">
                                      <p:cBhvr additive="base">
                                        <p:cTn id="27" dur="500" fill="hold"/>
                                        <p:tgtEl>
                                          <p:spTgt spid="114"/>
                                        </p:tgtEl>
                                        <p:attrNameLst>
                                          <p:attrName>ppt_y</p:attrName>
                                        </p:attrNameLst>
                                      </p:cBhvr>
                                      <p:tavLst>
                                        <p:tav tm="0">
                                          <p:val>
                                            <p:strVal val="0-#ppt_h/2"/>
                                          </p:val>
                                        </p:tav>
                                        <p:tav tm="100000">
                                          <p:val>
                                            <p:strVal val="#ppt_y"/>
                                          </p:val>
                                        </p:tav>
                                      </p:tavLst>
                                    </p:anim>
                                  </p:childTnLst>
                                </p:cTn>
                              </p:par>
                            </p:childTnLst>
                          </p:cTn>
                        </p:par>
                        <p:par>
                          <p:cTn id="28" fill="hold">
                            <p:stCondLst>
                              <p:cond delay="2350"/>
                            </p:stCondLst>
                            <p:childTnLst>
                              <p:par>
                                <p:cTn id="29" presetID="16" presetClass="entr" presetSubtype="21"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barn(inVertical)">
                                      <p:cBhvr>
                                        <p:cTn id="31" dur="500"/>
                                        <p:tgtEl>
                                          <p:spTgt spid="117"/>
                                        </p:tgtEl>
                                      </p:cBhvr>
                                    </p:animEffect>
                                  </p:childTnLst>
                                </p:cTn>
                              </p:par>
                            </p:childTnLst>
                          </p:cTn>
                        </p:par>
                        <p:par>
                          <p:cTn id="32" fill="hold">
                            <p:stCondLst>
                              <p:cond delay="2850"/>
                            </p:stCondLst>
                            <p:childTnLst>
                              <p:par>
                                <p:cTn id="33" presetID="22" presetClass="entr" presetSubtype="4" fill="hold" grpId="0" nodeType="after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wipe(down)">
                                      <p:cBhvr>
                                        <p:cTn id="35" dur="500"/>
                                        <p:tgtEl>
                                          <p:spTgt spid="125"/>
                                        </p:tgtEl>
                                      </p:cBhvr>
                                    </p:animEffect>
                                  </p:childTnLst>
                                </p:cTn>
                              </p:par>
                            </p:childTnLst>
                          </p:cTn>
                        </p:par>
                        <p:par>
                          <p:cTn id="36" fill="hold">
                            <p:stCondLst>
                              <p:cond delay="3350"/>
                            </p:stCondLst>
                            <p:childTnLst>
                              <p:par>
                                <p:cTn id="37" presetID="49" presetClass="entr" presetSubtype="0" decel="10000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500" fill="hold"/>
                                        <p:tgtEl>
                                          <p:spTgt spid="115"/>
                                        </p:tgtEl>
                                        <p:attrNameLst>
                                          <p:attrName>ppt_w</p:attrName>
                                        </p:attrNameLst>
                                      </p:cBhvr>
                                      <p:tavLst>
                                        <p:tav tm="0">
                                          <p:val>
                                            <p:fltVal val="0"/>
                                          </p:val>
                                        </p:tav>
                                        <p:tav tm="100000">
                                          <p:val>
                                            <p:strVal val="#ppt_w"/>
                                          </p:val>
                                        </p:tav>
                                      </p:tavLst>
                                    </p:anim>
                                    <p:anim calcmode="lin" valueType="num">
                                      <p:cBhvr>
                                        <p:cTn id="40" dur="500" fill="hold"/>
                                        <p:tgtEl>
                                          <p:spTgt spid="115"/>
                                        </p:tgtEl>
                                        <p:attrNameLst>
                                          <p:attrName>ppt_h</p:attrName>
                                        </p:attrNameLst>
                                      </p:cBhvr>
                                      <p:tavLst>
                                        <p:tav tm="0">
                                          <p:val>
                                            <p:fltVal val="0"/>
                                          </p:val>
                                        </p:tav>
                                        <p:tav tm="100000">
                                          <p:val>
                                            <p:strVal val="#ppt_h"/>
                                          </p:val>
                                        </p:tav>
                                      </p:tavLst>
                                    </p:anim>
                                    <p:anim calcmode="lin" valueType="num">
                                      <p:cBhvr>
                                        <p:cTn id="41" dur="500" fill="hold"/>
                                        <p:tgtEl>
                                          <p:spTgt spid="115"/>
                                        </p:tgtEl>
                                        <p:attrNameLst>
                                          <p:attrName>style.rotation</p:attrName>
                                        </p:attrNameLst>
                                      </p:cBhvr>
                                      <p:tavLst>
                                        <p:tav tm="0">
                                          <p:val>
                                            <p:fltVal val="360"/>
                                          </p:val>
                                        </p:tav>
                                        <p:tav tm="100000">
                                          <p:val>
                                            <p:fltVal val="0"/>
                                          </p:val>
                                        </p:tav>
                                      </p:tavLst>
                                    </p:anim>
                                    <p:animEffect transition="in" filter="fade">
                                      <p:cBhvr>
                                        <p:cTn id="42" dur="500"/>
                                        <p:tgtEl>
                                          <p:spTgt spid="115"/>
                                        </p:tgtEl>
                                      </p:cBhvr>
                                    </p:animEffect>
                                  </p:childTnLst>
                                </p:cTn>
                              </p:par>
                            </p:childTnLst>
                          </p:cTn>
                        </p:par>
                        <p:par>
                          <p:cTn id="43" fill="hold">
                            <p:stCondLst>
                              <p:cond delay="3850"/>
                            </p:stCondLst>
                            <p:childTnLst>
                              <p:par>
                                <p:cTn id="44" presetID="2" presetClass="entr" presetSubtype="3"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0-#ppt_h/2"/>
                                          </p:val>
                                        </p:tav>
                                        <p:tav tm="100000">
                                          <p:val>
                                            <p:strVal val="#ppt_y"/>
                                          </p:val>
                                        </p:tav>
                                      </p:tavLst>
                                    </p:anim>
                                  </p:childTnLst>
                                </p:cTn>
                              </p:par>
                            </p:childTnLst>
                          </p:cTn>
                        </p:par>
                        <p:par>
                          <p:cTn id="48" fill="hold">
                            <p:stCondLst>
                              <p:cond delay="4350"/>
                            </p:stCondLst>
                            <p:childTnLst>
                              <p:par>
                                <p:cTn id="49" presetID="16" presetClass="entr" presetSubtype="21" fill="hold" grpId="0" nodeType="after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barn(inVertical)">
                                      <p:cBhvr>
                                        <p:cTn id="51" dur="500"/>
                                        <p:tgtEl>
                                          <p:spTgt spid="118"/>
                                        </p:tgtEl>
                                      </p:cBhvr>
                                    </p:animEffect>
                                  </p:childTnLst>
                                </p:cTn>
                              </p:par>
                            </p:childTnLst>
                          </p:cTn>
                        </p:par>
                        <p:par>
                          <p:cTn id="52" fill="hold">
                            <p:stCondLst>
                              <p:cond delay="4850"/>
                            </p:stCondLst>
                            <p:childTnLst>
                              <p:par>
                                <p:cTn id="53" presetID="22" presetClass="entr" presetSubtype="4" fill="hold" grpId="0" nodeType="afterEffect">
                                  <p:stCondLst>
                                    <p:cond delay="0"/>
                                  </p:stCondLst>
                                  <p:childTnLst>
                                    <p:set>
                                      <p:cBhvr>
                                        <p:cTn id="54" dur="1" fill="hold">
                                          <p:stCondLst>
                                            <p:cond delay="0"/>
                                          </p:stCondLst>
                                        </p:cTn>
                                        <p:tgtEl>
                                          <p:spTgt spid="126"/>
                                        </p:tgtEl>
                                        <p:attrNameLst>
                                          <p:attrName>style.visibility</p:attrName>
                                        </p:attrNameLst>
                                      </p:cBhvr>
                                      <p:to>
                                        <p:strVal val="visible"/>
                                      </p:to>
                                    </p:set>
                                    <p:animEffect transition="in" filter="wipe(down)">
                                      <p:cBhvr>
                                        <p:cTn id="55" dur="500"/>
                                        <p:tgtEl>
                                          <p:spTgt spid="126"/>
                                        </p:tgtEl>
                                      </p:cBhvr>
                                    </p:animEffect>
                                  </p:childTnLst>
                                </p:cTn>
                              </p:par>
                            </p:childTnLst>
                          </p:cTn>
                        </p:par>
                        <p:par>
                          <p:cTn id="56" fill="hold">
                            <p:stCondLst>
                              <p:cond delay="5350"/>
                            </p:stCondLst>
                            <p:childTnLst>
                              <p:par>
                                <p:cTn id="57" presetID="49" presetClass="entr" presetSubtype="0" decel="100000" fill="hold" grpId="0" nodeType="afterEffect">
                                  <p:stCondLst>
                                    <p:cond delay="0"/>
                                  </p:stCondLst>
                                  <p:childTnLst>
                                    <p:set>
                                      <p:cBhvr>
                                        <p:cTn id="58" dur="1" fill="hold">
                                          <p:stCondLst>
                                            <p:cond delay="0"/>
                                          </p:stCondLst>
                                        </p:cTn>
                                        <p:tgtEl>
                                          <p:spTgt spid="119"/>
                                        </p:tgtEl>
                                        <p:attrNameLst>
                                          <p:attrName>style.visibility</p:attrName>
                                        </p:attrNameLst>
                                      </p:cBhvr>
                                      <p:to>
                                        <p:strVal val="visible"/>
                                      </p:to>
                                    </p:set>
                                    <p:anim calcmode="lin" valueType="num">
                                      <p:cBhvr>
                                        <p:cTn id="59" dur="500" fill="hold"/>
                                        <p:tgtEl>
                                          <p:spTgt spid="119"/>
                                        </p:tgtEl>
                                        <p:attrNameLst>
                                          <p:attrName>ppt_w</p:attrName>
                                        </p:attrNameLst>
                                      </p:cBhvr>
                                      <p:tavLst>
                                        <p:tav tm="0">
                                          <p:val>
                                            <p:fltVal val="0"/>
                                          </p:val>
                                        </p:tav>
                                        <p:tav tm="100000">
                                          <p:val>
                                            <p:strVal val="#ppt_w"/>
                                          </p:val>
                                        </p:tav>
                                      </p:tavLst>
                                    </p:anim>
                                    <p:anim calcmode="lin" valueType="num">
                                      <p:cBhvr>
                                        <p:cTn id="60" dur="500" fill="hold"/>
                                        <p:tgtEl>
                                          <p:spTgt spid="119"/>
                                        </p:tgtEl>
                                        <p:attrNameLst>
                                          <p:attrName>ppt_h</p:attrName>
                                        </p:attrNameLst>
                                      </p:cBhvr>
                                      <p:tavLst>
                                        <p:tav tm="0">
                                          <p:val>
                                            <p:fltVal val="0"/>
                                          </p:val>
                                        </p:tav>
                                        <p:tav tm="100000">
                                          <p:val>
                                            <p:strVal val="#ppt_h"/>
                                          </p:val>
                                        </p:tav>
                                      </p:tavLst>
                                    </p:anim>
                                    <p:anim calcmode="lin" valueType="num">
                                      <p:cBhvr>
                                        <p:cTn id="61" dur="500" fill="hold"/>
                                        <p:tgtEl>
                                          <p:spTgt spid="119"/>
                                        </p:tgtEl>
                                        <p:attrNameLst>
                                          <p:attrName>style.rotation</p:attrName>
                                        </p:attrNameLst>
                                      </p:cBhvr>
                                      <p:tavLst>
                                        <p:tav tm="0">
                                          <p:val>
                                            <p:fltVal val="360"/>
                                          </p:val>
                                        </p:tav>
                                        <p:tav tm="100000">
                                          <p:val>
                                            <p:fltVal val="0"/>
                                          </p:val>
                                        </p:tav>
                                      </p:tavLst>
                                    </p:anim>
                                    <p:animEffect transition="in" filter="fade">
                                      <p:cBhvr>
                                        <p:cTn id="62" dur="500"/>
                                        <p:tgtEl>
                                          <p:spTgt spid="119"/>
                                        </p:tgtEl>
                                      </p:cBhvr>
                                    </p:animEffect>
                                  </p:childTnLst>
                                </p:cTn>
                              </p:par>
                            </p:childTnLst>
                          </p:cTn>
                        </p:par>
                        <p:par>
                          <p:cTn id="63" fill="hold">
                            <p:stCondLst>
                              <p:cond delay="5850"/>
                            </p:stCondLst>
                            <p:childTnLst>
                              <p:par>
                                <p:cTn id="64" presetID="2" presetClass="entr" presetSubtype="2" fill="hold" grpId="0" nodeType="afterEffect">
                                  <p:stCondLst>
                                    <p:cond delay="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childTnLst>
                          </p:cTn>
                        </p:par>
                        <p:par>
                          <p:cTn id="68" fill="hold">
                            <p:stCondLst>
                              <p:cond delay="6350"/>
                            </p:stCondLst>
                            <p:childTnLst>
                              <p:par>
                                <p:cTn id="69" presetID="16" presetClass="entr" presetSubtype="21" fill="hold" grpId="0" nodeType="after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barn(inVertical)">
                                      <p:cBhvr>
                                        <p:cTn id="71" dur="500"/>
                                        <p:tgtEl>
                                          <p:spTgt spid="121"/>
                                        </p:tgtEl>
                                      </p:cBhvr>
                                    </p:animEffect>
                                  </p:childTnLst>
                                </p:cTn>
                              </p:par>
                            </p:childTnLst>
                          </p:cTn>
                        </p:par>
                        <p:par>
                          <p:cTn id="72" fill="hold">
                            <p:stCondLst>
                              <p:cond delay="6850"/>
                            </p:stCondLst>
                            <p:childTnLst>
                              <p:par>
                                <p:cTn id="73" presetID="22" presetClass="entr" presetSubtype="4" fill="hold" grpId="0"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down)">
                                      <p:cBhvr>
                                        <p:cTn id="7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p:bldP spid="118" grpId="0"/>
      <p:bldP spid="119" grpId="0" animBg="1"/>
      <p:bldP spid="120" grpId="0" animBg="1"/>
      <p:bldP spid="121" grpId="0"/>
      <p:bldP spid="125" grpId="0"/>
      <p:bldP spid="126" grpId="0"/>
      <p:bldP spid="127" grpId="0"/>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0828"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AutoShape 12"/>
          <p:cNvSpPr>
            <a:spLocks noChangeArrowheads="1"/>
          </p:cNvSpPr>
          <p:nvPr/>
        </p:nvSpPr>
        <p:spPr bwMode="auto">
          <a:xfrm>
            <a:off x="1890828" y="1426623"/>
            <a:ext cx="3703963" cy="790298"/>
          </a:xfrm>
          <a:prstGeom prst="homePlate">
            <a:avLst>
              <a:gd name="adj" fmla="val 63872"/>
            </a:avLst>
          </a:prstGeom>
          <a:solidFill>
            <a:schemeClr val="accent1"/>
          </a:solidFill>
          <a:ln w="9525">
            <a:noFill/>
            <a:miter lim="800000"/>
            <a:headEnd/>
            <a:tailEnd/>
          </a:ln>
        </p:spPr>
        <p:txBody>
          <a:bodyPr wrap="none" lIns="91472" tIns="45736" rIns="91472" bIns="45736" anchor="ctr"/>
          <a:lstStyle/>
          <a:p>
            <a:pPr algn="ctr"/>
            <a:r>
              <a:rPr lang="zh-CN" altLang="en-US" b="1" dirty="0" smtClean="0">
                <a:solidFill>
                  <a:prstClr val="white"/>
                </a:solidFill>
                <a:latin typeface="微软雅黑" pitchFamily="34" charset="-122"/>
                <a:ea typeface="微软雅黑" pitchFamily="34" charset="-122"/>
              </a:rPr>
              <a:t>添加文字</a:t>
            </a:r>
            <a:endParaRPr lang="zh-CN" altLang="en-US" b="1" dirty="0">
              <a:solidFill>
                <a:prstClr val="white"/>
              </a:solidFill>
              <a:latin typeface="微软雅黑" pitchFamily="34" charset="-122"/>
              <a:ea typeface="微软雅黑" pitchFamily="34" charset="-122"/>
            </a:endParaRPr>
          </a:p>
        </p:txBody>
      </p:sp>
      <p:sp>
        <p:nvSpPr>
          <p:cNvPr id="6" name="TextBox 5"/>
          <p:cNvSpPr txBox="1"/>
          <p:nvPr/>
        </p:nvSpPr>
        <p:spPr>
          <a:xfrm>
            <a:off x="2034938"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7" name="矩形 6"/>
          <p:cNvSpPr/>
          <p:nvPr/>
        </p:nvSpPr>
        <p:spPr>
          <a:xfrm>
            <a:off x="6286176"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8" name="AutoShape 12"/>
          <p:cNvSpPr>
            <a:spLocks noChangeArrowheads="1"/>
          </p:cNvSpPr>
          <p:nvPr/>
        </p:nvSpPr>
        <p:spPr bwMode="auto">
          <a:xfrm flipH="1">
            <a:off x="6286176" y="1426623"/>
            <a:ext cx="3703963" cy="790298"/>
          </a:xfrm>
          <a:prstGeom prst="homePlate">
            <a:avLst>
              <a:gd name="adj" fmla="val 63872"/>
            </a:avLst>
          </a:prstGeom>
          <a:solidFill>
            <a:schemeClr val="bg1">
              <a:lumMod val="65000"/>
            </a:schemeClr>
          </a:solidFill>
          <a:ln w="9525">
            <a:noFill/>
            <a:miter lim="800000"/>
            <a:headEnd/>
            <a:tailEnd/>
          </a:ln>
        </p:spPr>
        <p:txBody>
          <a:bodyPr wrap="none" lIns="91472" tIns="45736" rIns="91472" bIns="45736" anchor="ctr"/>
          <a:lstStyle/>
          <a:p>
            <a:pPr algn="ctr"/>
            <a:r>
              <a:rPr lang="zh-CN" altLang="en-US" b="1" dirty="0" smtClean="0">
                <a:solidFill>
                  <a:prstClr val="white"/>
                </a:solidFill>
                <a:latin typeface="微软雅黑" pitchFamily="34" charset="-122"/>
                <a:ea typeface="微软雅黑" pitchFamily="34" charset="-122"/>
              </a:rPr>
              <a:t>添加文字</a:t>
            </a:r>
            <a:endParaRPr lang="zh-CN" altLang="en-US" b="1" dirty="0">
              <a:solidFill>
                <a:prstClr val="white"/>
              </a:solidFill>
              <a:latin typeface="微软雅黑" pitchFamily="34" charset="-122"/>
              <a:ea typeface="微软雅黑" pitchFamily="34" charset="-122"/>
            </a:endParaRPr>
          </a:p>
        </p:txBody>
      </p:sp>
      <p:sp>
        <p:nvSpPr>
          <p:cNvPr id="9" name="TextBox 8"/>
          <p:cNvSpPr txBox="1"/>
          <p:nvPr/>
        </p:nvSpPr>
        <p:spPr>
          <a:xfrm>
            <a:off x="6430286"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77159504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35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18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6"/>
                                        </p:tgtEl>
                                        <p:attrNameLst>
                                          <p:attrName>style.visibility</p:attrName>
                                        </p:attrNameLst>
                                      </p:cBhvr>
                                      <p:to>
                                        <p:strVal val="visible"/>
                                      </p:to>
                                    </p:set>
                                    <p:animEffect transition="in" filter="wipe(left)">
                                      <p:cBhvr>
                                        <p:cTn id="24" dur="100"/>
                                        <p:tgtEl>
                                          <p:spTgt spid="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6"/>
                                        </p:tgtEl>
                                      </p:cBhvr>
                                      <p:to x="80000" y="100000"/>
                                    </p:animScale>
                                    <p:anim by="(#ppt_w*0.10)" calcmode="lin" valueType="num">
                                      <p:cBhvr>
                                        <p:cTn id="27" dur="50" autoRev="1" fill="hold">
                                          <p:stCondLst>
                                            <p:cond delay="0"/>
                                          </p:stCondLst>
                                        </p:cTn>
                                        <p:tgtEl>
                                          <p:spTgt spid="6"/>
                                        </p:tgtEl>
                                        <p:attrNameLst>
                                          <p:attrName>ppt_x</p:attrName>
                                        </p:attrNameLst>
                                      </p:cBhvr>
                                    </p:anim>
                                    <p:anim by="(-#ppt_w*0.10)" calcmode="lin" valueType="num">
                                      <p:cBhvr>
                                        <p:cTn id="28" dur="50" autoRev="1" fill="hold">
                                          <p:stCondLst>
                                            <p:cond delay="0"/>
                                          </p:stCondLst>
                                        </p:cTn>
                                        <p:tgtEl>
                                          <p:spTgt spid="6"/>
                                        </p:tgtEl>
                                        <p:attrNameLst>
                                          <p:attrName>ppt_y</p:attrName>
                                        </p:attrNameLst>
                                      </p:cBhvr>
                                    </p:anim>
                                    <p:animRot by="-480000">
                                      <p:cBhvr>
                                        <p:cTn id="29" dur="50" autoRev="1" fill="hold">
                                          <p:stCondLst>
                                            <p:cond delay="0"/>
                                          </p:stCondLst>
                                        </p:cTn>
                                        <p:tgtEl>
                                          <p:spTgt spid="6"/>
                                        </p:tgtEl>
                                        <p:attrNameLst>
                                          <p:attrName>r</p:attrName>
                                        </p:attrNameLst>
                                      </p:cBhvr>
                                    </p:animRot>
                                  </p:childTnLst>
                                </p:cTn>
                              </p:par>
                            </p:childTnLst>
                          </p:cTn>
                        </p:par>
                        <p:par>
                          <p:cTn id="30" fill="hold">
                            <p:stCondLst>
                              <p:cond delay="66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7100"/>
                            </p:stCondLst>
                            <p:childTnLst>
                              <p:par>
                                <p:cTn id="36" presetID="2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7600"/>
                            </p:stCondLst>
                            <p:childTnLst>
                              <p:par>
                                <p:cTn id="40" presetID="22" presetClass="entr" presetSubtype="8" fill="hold" grpId="0" nodeType="afterEffect">
                                  <p:stCondLst>
                                    <p:cond delay="0"/>
                                  </p:stCondLst>
                                  <p:iterate type="lt">
                                    <p:tmPct val="30000"/>
                                  </p:iterate>
                                  <p:childTnLst>
                                    <p:set>
                                      <p:cBhvr>
                                        <p:cTn id="41" dur="1" fill="hold">
                                          <p:stCondLst>
                                            <p:cond delay="0"/>
                                          </p:stCondLst>
                                        </p:cTn>
                                        <p:tgtEl>
                                          <p:spTgt spid="9"/>
                                        </p:tgtEl>
                                        <p:attrNameLst>
                                          <p:attrName>style.visibility</p:attrName>
                                        </p:attrNameLst>
                                      </p:cBhvr>
                                      <p:to>
                                        <p:strVal val="visible"/>
                                      </p:to>
                                    </p:set>
                                    <p:animEffect transition="in" filter="wipe(left)">
                                      <p:cBhvr>
                                        <p:cTn id="42" dur="100"/>
                                        <p:tgtEl>
                                          <p:spTgt spid="9"/>
                                        </p:tgtEl>
                                      </p:cBhvr>
                                    </p:animEffect>
                                  </p:childTnLst>
                                </p:cTn>
                              </p:par>
                              <p:par>
                                <p:cTn id="43" presetID="36" presetClass="emph" presetSubtype="0" fill="hold" grpId="1" nodeType="withEffect">
                                  <p:stCondLst>
                                    <p:cond delay="0"/>
                                  </p:stCondLst>
                                  <p:iterate type="lt">
                                    <p:tmPct val="30000"/>
                                  </p:iterate>
                                  <p:childTnLst>
                                    <p:animScale>
                                      <p:cBhvr>
                                        <p:cTn id="44" dur="50" autoRev="1" fill="hold">
                                          <p:stCondLst>
                                            <p:cond delay="0"/>
                                          </p:stCondLst>
                                        </p:cTn>
                                        <p:tgtEl>
                                          <p:spTgt spid="9"/>
                                        </p:tgtEl>
                                      </p:cBhvr>
                                      <p:to x="80000" y="100000"/>
                                    </p:animScale>
                                    <p:anim by="(#ppt_w*0.10)" calcmode="lin" valueType="num">
                                      <p:cBhvr>
                                        <p:cTn id="45" dur="50" autoRev="1" fill="hold">
                                          <p:stCondLst>
                                            <p:cond delay="0"/>
                                          </p:stCondLst>
                                        </p:cTn>
                                        <p:tgtEl>
                                          <p:spTgt spid="9"/>
                                        </p:tgtEl>
                                        <p:attrNameLst>
                                          <p:attrName>ppt_x</p:attrName>
                                        </p:attrNameLst>
                                      </p:cBhvr>
                                    </p:anim>
                                    <p:anim by="(-#ppt_w*0.10)" calcmode="lin" valueType="num">
                                      <p:cBhvr>
                                        <p:cTn id="46" dur="50" autoRev="1" fill="hold">
                                          <p:stCondLst>
                                            <p:cond delay="0"/>
                                          </p:stCondLst>
                                        </p:cTn>
                                        <p:tgtEl>
                                          <p:spTgt spid="9"/>
                                        </p:tgtEl>
                                        <p:attrNameLst>
                                          <p:attrName>ppt_y</p:attrName>
                                        </p:attrNameLst>
                                      </p:cBhvr>
                                    </p:anim>
                                    <p:animRot by="-480000">
                                      <p:cBhvr>
                                        <p:cTn id="47"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animBg="1"/>
      <p:bldP spid="8" grpId="0" animBg="1"/>
      <p:bldP spid="9" grpId="0"/>
      <p:bldP spid="9"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
          <p:cNvSpPr>
            <a:spLocks/>
          </p:cNvSpPr>
          <p:nvPr/>
        </p:nvSpPr>
        <p:spPr bwMode="auto">
          <a:xfrm rot="18900000">
            <a:off x="7266201" y="1559360"/>
            <a:ext cx="1746988" cy="1746988"/>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2" name="Freeform 6"/>
          <p:cNvSpPr>
            <a:spLocks/>
          </p:cNvSpPr>
          <p:nvPr/>
        </p:nvSpPr>
        <p:spPr bwMode="auto">
          <a:xfrm rot="18900000">
            <a:off x="7917530" y="2824392"/>
            <a:ext cx="1750101" cy="1746988"/>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bg1">
              <a:lumMod val="65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3" name="Freeform 5"/>
          <p:cNvSpPr>
            <a:spLocks/>
          </p:cNvSpPr>
          <p:nvPr/>
        </p:nvSpPr>
        <p:spPr bwMode="auto">
          <a:xfrm rot="18900000">
            <a:off x="6655154" y="3478379"/>
            <a:ext cx="1746988" cy="1746988"/>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4" name="Freeform 8"/>
          <p:cNvSpPr>
            <a:spLocks/>
          </p:cNvSpPr>
          <p:nvPr/>
        </p:nvSpPr>
        <p:spPr bwMode="auto">
          <a:xfrm rot="18900000">
            <a:off x="6002269" y="2213344"/>
            <a:ext cx="1746988" cy="1746988"/>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cxnSp>
        <p:nvCxnSpPr>
          <p:cNvPr id="45" name="직선 연결선 250"/>
          <p:cNvCxnSpPr/>
          <p:nvPr/>
        </p:nvCxnSpPr>
        <p:spPr>
          <a:xfrm>
            <a:off x="5640455" y="2753800"/>
            <a:ext cx="326442"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직선 연결선 250"/>
          <p:cNvCxnSpPr/>
          <p:nvPr/>
        </p:nvCxnSpPr>
        <p:spPr>
          <a:xfrm>
            <a:off x="5712034" y="5021957"/>
            <a:ext cx="119235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7" name="직선 연결선 250"/>
          <p:cNvCxnSpPr/>
          <p:nvPr/>
        </p:nvCxnSpPr>
        <p:spPr>
          <a:xfrm flipH="1">
            <a:off x="8714849" y="1784274"/>
            <a:ext cx="142676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8" name="직선 연결선 250"/>
          <p:cNvCxnSpPr/>
          <p:nvPr/>
        </p:nvCxnSpPr>
        <p:spPr>
          <a:xfrm flipH="1">
            <a:off x="9687982" y="4055735"/>
            <a:ext cx="453630"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9" name="Text Placeholder 8"/>
          <p:cNvSpPr txBox="1">
            <a:spLocks/>
          </p:cNvSpPr>
          <p:nvPr/>
        </p:nvSpPr>
        <p:spPr>
          <a:xfrm>
            <a:off x="482551" y="2181281"/>
            <a:ext cx="3101892" cy="3405900"/>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a:t>
            </a:r>
            <a:r>
              <a:rPr lang="zh-CN" altLang="en-US" sz="1600" dirty="0" smtClean="0">
                <a:solidFill>
                  <a:srgbClr val="414455"/>
                </a:solidFill>
                <a:latin typeface="微软雅黑" pitchFamily="34" charset="-122"/>
                <a:ea typeface="微软雅黑" pitchFamily="34" charset="-122"/>
              </a:rPr>
              <a:t>内容</a:t>
            </a:r>
            <a:endParaRPr lang="en-US" sz="1600" dirty="0">
              <a:solidFill>
                <a:srgbClr val="414455"/>
              </a:solidFill>
              <a:latin typeface="微软雅黑" pitchFamily="34" charset="-122"/>
              <a:ea typeface="微软雅黑" pitchFamily="34" charset="-122"/>
            </a:endParaRPr>
          </a:p>
        </p:txBody>
      </p:sp>
      <p:cxnSp>
        <p:nvCxnSpPr>
          <p:cNvPr id="50" name="Straight Connector 59"/>
          <p:cNvCxnSpPr/>
          <p:nvPr/>
        </p:nvCxnSpPr>
        <p:spPr>
          <a:xfrm flipV="1">
            <a:off x="4005832" y="1472308"/>
            <a:ext cx="0" cy="4483417"/>
          </a:xfrm>
          <a:prstGeom prst="line">
            <a:avLst/>
          </a:prstGeom>
          <a:ln w="3175">
            <a:solidFill>
              <a:srgbClr val="414455"/>
            </a:solidFill>
          </a:ln>
        </p:spPr>
        <p:style>
          <a:lnRef idx="1">
            <a:schemeClr val="dk1"/>
          </a:lnRef>
          <a:fillRef idx="0">
            <a:schemeClr val="dk1"/>
          </a:fillRef>
          <a:effectRef idx="0">
            <a:schemeClr val="dk1"/>
          </a:effectRef>
          <a:fontRef idx="minor">
            <a:schemeClr val="tx1"/>
          </a:fontRef>
        </p:style>
      </p:cxnSp>
      <p:sp>
        <p:nvSpPr>
          <p:cNvPr id="51" name="矩形 10"/>
          <p:cNvSpPr>
            <a:spLocks noChangeArrowheads="1"/>
          </p:cNvSpPr>
          <p:nvPr/>
        </p:nvSpPr>
        <p:spPr bwMode="auto">
          <a:xfrm>
            <a:off x="4346486" y="2511512"/>
            <a:ext cx="1107996" cy="646331"/>
          </a:xfrm>
          <a:prstGeom prst="rect">
            <a:avLst/>
          </a:prstGeom>
          <a:noFill/>
          <a:ln w="9525">
            <a:noFill/>
            <a:miter lim="800000"/>
            <a:headEnd/>
            <a:tailEnd/>
          </a:ln>
        </p:spPr>
        <p:txBody>
          <a:bodyPr wrap="none">
            <a:spAutoFit/>
          </a:bodyPr>
          <a:lstStyle/>
          <a:p>
            <a:r>
              <a:rPr lang="zh-CN" altLang="en-US" sz="1800" dirty="0">
                <a:solidFill>
                  <a:srgbClr val="414455"/>
                </a:solidFill>
                <a:latin typeface="微软雅黑" pitchFamily="34" charset="-122"/>
                <a:ea typeface="微软雅黑" pitchFamily="34" charset="-122"/>
              </a:rPr>
              <a:t>点击此处</a:t>
            </a:r>
            <a:endParaRPr lang="en-US" altLang="zh-CN" sz="1800" dirty="0">
              <a:solidFill>
                <a:srgbClr val="414455"/>
              </a:solidFill>
              <a:latin typeface="微软雅黑" pitchFamily="34" charset="-122"/>
              <a:ea typeface="微软雅黑" pitchFamily="34" charset="-122"/>
            </a:endParaRPr>
          </a:p>
          <a:p>
            <a:r>
              <a:rPr lang="zh-CN" altLang="en-US" sz="1800" dirty="0">
                <a:solidFill>
                  <a:srgbClr val="414455"/>
                </a:solidFill>
                <a:latin typeface="微软雅黑" pitchFamily="34" charset="-122"/>
                <a:ea typeface="微软雅黑" pitchFamily="34" charset="-122"/>
              </a:rPr>
              <a:t>添加内容</a:t>
            </a:r>
          </a:p>
        </p:txBody>
      </p:sp>
      <p:sp>
        <p:nvSpPr>
          <p:cNvPr id="52" name="矩形 10"/>
          <p:cNvSpPr>
            <a:spLocks noChangeArrowheads="1"/>
          </p:cNvSpPr>
          <p:nvPr/>
        </p:nvSpPr>
        <p:spPr bwMode="auto">
          <a:xfrm>
            <a:off x="10295342" y="1528364"/>
            <a:ext cx="1107996" cy="646331"/>
          </a:xfrm>
          <a:prstGeom prst="rect">
            <a:avLst/>
          </a:prstGeom>
          <a:noFill/>
          <a:ln w="9525">
            <a:noFill/>
            <a:miter lim="800000"/>
            <a:headEnd/>
            <a:tailEnd/>
          </a:ln>
        </p:spPr>
        <p:txBody>
          <a:bodyPr wrap="none">
            <a:spAutoFit/>
          </a:bodyPr>
          <a:lstStyle/>
          <a:p>
            <a:r>
              <a:rPr lang="zh-CN" altLang="en-US" sz="1800" dirty="0">
                <a:solidFill>
                  <a:srgbClr val="414455"/>
                </a:solidFill>
                <a:latin typeface="微软雅黑" pitchFamily="34" charset="-122"/>
                <a:ea typeface="微软雅黑" pitchFamily="34" charset="-122"/>
              </a:rPr>
              <a:t>点击此处</a:t>
            </a:r>
            <a:endParaRPr lang="en-US" altLang="zh-CN" sz="1800" dirty="0">
              <a:solidFill>
                <a:srgbClr val="414455"/>
              </a:solidFill>
              <a:latin typeface="微软雅黑" pitchFamily="34" charset="-122"/>
              <a:ea typeface="微软雅黑" pitchFamily="34" charset="-122"/>
            </a:endParaRPr>
          </a:p>
          <a:p>
            <a:r>
              <a:rPr lang="zh-CN" altLang="en-US" sz="1800" dirty="0">
                <a:solidFill>
                  <a:srgbClr val="414455"/>
                </a:solidFill>
                <a:latin typeface="微软雅黑" pitchFamily="34" charset="-122"/>
                <a:ea typeface="微软雅黑" pitchFamily="34" charset="-122"/>
              </a:rPr>
              <a:t>添加内容</a:t>
            </a:r>
          </a:p>
        </p:txBody>
      </p:sp>
      <p:sp>
        <p:nvSpPr>
          <p:cNvPr id="53" name="矩形 10"/>
          <p:cNvSpPr>
            <a:spLocks noChangeArrowheads="1"/>
          </p:cNvSpPr>
          <p:nvPr/>
        </p:nvSpPr>
        <p:spPr bwMode="auto">
          <a:xfrm>
            <a:off x="4423169" y="4656784"/>
            <a:ext cx="1107996" cy="646331"/>
          </a:xfrm>
          <a:prstGeom prst="rect">
            <a:avLst/>
          </a:prstGeom>
          <a:noFill/>
          <a:ln w="9525">
            <a:noFill/>
            <a:miter lim="800000"/>
            <a:headEnd/>
            <a:tailEnd/>
          </a:ln>
        </p:spPr>
        <p:txBody>
          <a:bodyPr wrap="none">
            <a:spAutoFit/>
          </a:bodyPr>
          <a:lstStyle/>
          <a:p>
            <a:r>
              <a:rPr lang="zh-CN" altLang="en-US" sz="1800" dirty="0">
                <a:solidFill>
                  <a:srgbClr val="414455"/>
                </a:solidFill>
                <a:latin typeface="微软雅黑" pitchFamily="34" charset="-122"/>
                <a:ea typeface="微软雅黑" pitchFamily="34" charset="-122"/>
              </a:rPr>
              <a:t>点击此处</a:t>
            </a:r>
            <a:endParaRPr lang="en-US" altLang="zh-CN" sz="1800" dirty="0">
              <a:solidFill>
                <a:srgbClr val="414455"/>
              </a:solidFill>
              <a:latin typeface="微软雅黑" pitchFamily="34" charset="-122"/>
              <a:ea typeface="微软雅黑" pitchFamily="34" charset="-122"/>
            </a:endParaRPr>
          </a:p>
          <a:p>
            <a:r>
              <a:rPr lang="zh-CN" altLang="en-US" sz="1800" dirty="0">
                <a:solidFill>
                  <a:srgbClr val="414455"/>
                </a:solidFill>
                <a:latin typeface="微软雅黑" pitchFamily="34" charset="-122"/>
                <a:ea typeface="微软雅黑" pitchFamily="34" charset="-122"/>
              </a:rPr>
              <a:t>添加内容</a:t>
            </a:r>
          </a:p>
        </p:txBody>
      </p:sp>
      <p:sp>
        <p:nvSpPr>
          <p:cNvPr id="54" name="矩形 10"/>
          <p:cNvSpPr>
            <a:spLocks noChangeArrowheads="1"/>
          </p:cNvSpPr>
          <p:nvPr/>
        </p:nvSpPr>
        <p:spPr bwMode="auto">
          <a:xfrm>
            <a:off x="10363087" y="3797347"/>
            <a:ext cx="1107996" cy="646331"/>
          </a:xfrm>
          <a:prstGeom prst="rect">
            <a:avLst/>
          </a:prstGeom>
          <a:noFill/>
          <a:ln w="9525">
            <a:noFill/>
            <a:miter lim="800000"/>
            <a:headEnd/>
            <a:tailEnd/>
          </a:ln>
        </p:spPr>
        <p:txBody>
          <a:bodyPr wrap="none">
            <a:spAutoFit/>
          </a:bodyPr>
          <a:lstStyle/>
          <a:p>
            <a:r>
              <a:rPr lang="zh-CN" altLang="en-US" sz="1800" dirty="0">
                <a:solidFill>
                  <a:srgbClr val="414455"/>
                </a:solidFill>
                <a:latin typeface="微软雅黑" pitchFamily="34" charset="-122"/>
                <a:ea typeface="微软雅黑" pitchFamily="34" charset="-122"/>
              </a:rPr>
              <a:t>点击此处</a:t>
            </a:r>
            <a:endParaRPr lang="en-US" altLang="zh-CN" sz="1800" dirty="0">
              <a:solidFill>
                <a:srgbClr val="414455"/>
              </a:solidFill>
              <a:latin typeface="微软雅黑" pitchFamily="34" charset="-122"/>
              <a:ea typeface="微软雅黑" pitchFamily="34" charset="-122"/>
            </a:endParaRPr>
          </a:p>
          <a:p>
            <a:r>
              <a:rPr lang="zh-CN" altLang="en-US" sz="1800" dirty="0">
                <a:solidFill>
                  <a:srgbClr val="414455"/>
                </a:solidFill>
                <a:latin typeface="微软雅黑" pitchFamily="34" charset="-122"/>
                <a:ea typeface="微软雅黑" pitchFamily="34" charset="-122"/>
              </a:rPr>
              <a:t>添加内容</a:t>
            </a:r>
          </a:p>
        </p:txBody>
      </p:sp>
      <p:sp>
        <p:nvSpPr>
          <p:cNvPr id="17" name="文本框 2"/>
          <p:cNvSpPr txBox="1"/>
          <p:nvPr/>
        </p:nvSpPr>
        <p:spPr>
          <a:xfrm>
            <a:off x="1699924"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04117097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49" presetClass="entr" presetSubtype="0" decel="10000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 calcmode="lin" valueType="num">
                                      <p:cBhvr>
                                        <p:cTn id="17" dur="500" fill="hold"/>
                                        <p:tgtEl>
                                          <p:spTgt spid="41"/>
                                        </p:tgtEl>
                                        <p:attrNameLst>
                                          <p:attrName>style.rotation</p:attrName>
                                        </p:attrNameLst>
                                      </p:cBhvr>
                                      <p:tavLst>
                                        <p:tav tm="0">
                                          <p:val>
                                            <p:fltVal val="360"/>
                                          </p:val>
                                        </p:tav>
                                        <p:tav tm="100000">
                                          <p:val>
                                            <p:fltVal val="0"/>
                                          </p:val>
                                        </p:tav>
                                      </p:tavLst>
                                    </p:anim>
                                    <p:animEffect transition="in" filter="fade">
                                      <p:cBhvr>
                                        <p:cTn id="18" dur="500"/>
                                        <p:tgtEl>
                                          <p:spTgt spid="41"/>
                                        </p:tgtEl>
                                      </p:cBhvr>
                                    </p:animEffect>
                                  </p:childTnLst>
                                </p:cTn>
                              </p:par>
                            </p:childTnLst>
                          </p:cTn>
                        </p:par>
                        <p:par>
                          <p:cTn id="19" fill="hold">
                            <p:stCondLst>
                              <p:cond delay="1350"/>
                            </p:stCondLst>
                            <p:childTnLst>
                              <p:par>
                                <p:cTn id="20" presetID="2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par>
                          <p:cTn id="23" fill="hold">
                            <p:stCondLst>
                              <p:cond delay="1850"/>
                            </p:stCondLst>
                            <p:childTnLst>
                              <p:par>
                                <p:cTn id="24" presetID="22" presetClass="entr" presetSubtype="4"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cTn>
                              </p:par>
                            </p:childTnLst>
                          </p:cTn>
                        </p:par>
                        <p:par>
                          <p:cTn id="27" fill="hold">
                            <p:stCondLst>
                              <p:cond delay="2350"/>
                            </p:stCondLst>
                            <p:childTnLst>
                              <p:par>
                                <p:cTn id="28" presetID="49" presetClass="entr" presetSubtype="0" decel="10000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 calcmode="lin" valueType="num">
                                      <p:cBhvr>
                                        <p:cTn id="32" dur="500" fill="hold"/>
                                        <p:tgtEl>
                                          <p:spTgt spid="44"/>
                                        </p:tgtEl>
                                        <p:attrNameLst>
                                          <p:attrName>style.rotation</p:attrName>
                                        </p:attrNameLst>
                                      </p:cBhvr>
                                      <p:tavLst>
                                        <p:tav tm="0">
                                          <p:val>
                                            <p:fltVal val="360"/>
                                          </p:val>
                                        </p:tav>
                                        <p:tav tm="100000">
                                          <p:val>
                                            <p:fltVal val="0"/>
                                          </p:val>
                                        </p:tav>
                                      </p:tavLst>
                                    </p:anim>
                                    <p:animEffect transition="in" filter="fade">
                                      <p:cBhvr>
                                        <p:cTn id="33" dur="500"/>
                                        <p:tgtEl>
                                          <p:spTgt spid="44"/>
                                        </p:tgtEl>
                                      </p:cBhvr>
                                    </p:animEffect>
                                  </p:childTnLst>
                                </p:cTn>
                              </p:par>
                            </p:childTnLst>
                          </p:cTn>
                        </p:par>
                        <p:par>
                          <p:cTn id="34" fill="hold">
                            <p:stCondLst>
                              <p:cond delay="2850"/>
                            </p:stCondLst>
                            <p:childTnLst>
                              <p:par>
                                <p:cTn id="35" presetID="22" presetClass="entr" presetSubtype="2"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right)">
                                      <p:cBhvr>
                                        <p:cTn id="37" dur="500"/>
                                        <p:tgtEl>
                                          <p:spTgt spid="45"/>
                                        </p:tgtEl>
                                      </p:cBhvr>
                                    </p:animEffect>
                                  </p:childTnLst>
                                </p:cTn>
                              </p:par>
                            </p:childTnLst>
                          </p:cTn>
                        </p:par>
                        <p:par>
                          <p:cTn id="38" fill="hold">
                            <p:stCondLst>
                              <p:cond delay="3350"/>
                            </p:stCondLst>
                            <p:childTnLst>
                              <p:par>
                                <p:cTn id="39" presetID="22" presetClass="entr" presetSubtype="8"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par>
                          <p:cTn id="42" fill="hold">
                            <p:stCondLst>
                              <p:cond delay="3850"/>
                            </p:stCondLst>
                            <p:childTnLst>
                              <p:par>
                                <p:cTn id="43" presetID="49" presetClass="entr" presetSubtype="0" decel="10000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 calcmode="lin" valueType="num">
                                      <p:cBhvr>
                                        <p:cTn id="47" dur="500" fill="hold"/>
                                        <p:tgtEl>
                                          <p:spTgt spid="43"/>
                                        </p:tgtEl>
                                        <p:attrNameLst>
                                          <p:attrName>style.rotation</p:attrName>
                                        </p:attrNameLst>
                                      </p:cBhvr>
                                      <p:tavLst>
                                        <p:tav tm="0">
                                          <p:val>
                                            <p:fltVal val="360"/>
                                          </p:val>
                                        </p:tav>
                                        <p:tav tm="100000">
                                          <p:val>
                                            <p:fltVal val="0"/>
                                          </p:val>
                                        </p:tav>
                                      </p:tavLst>
                                    </p:anim>
                                    <p:animEffect transition="in" filter="fade">
                                      <p:cBhvr>
                                        <p:cTn id="48" dur="500"/>
                                        <p:tgtEl>
                                          <p:spTgt spid="43"/>
                                        </p:tgtEl>
                                      </p:cBhvr>
                                    </p:animEffect>
                                  </p:childTnLst>
                                </p:cTn>
                              </p:par>
                            </p:childTnLst>
                          </p:cTn>
                        </p:par>
                        <p:par>
                          <p:cTn id="49" fill="hold">
                            <p:stCondLst>
                              <p:cond delay="4350"/>
                            </p:stCondLst>
                            <p:childTnLst>
                              <p:par>
                                <p:cTn id="50" presetID="22" presetClass="entr" presetSubtype="2"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par>
                          <p:cTn id="53" fill="hold">
                            <p:stCondLst>
                              <p:cond delay="4850"/>
                            </p:stCondLst>
                            <p:childTnLst>
                              <p:par>
                                <p:cTn id="54" presetID="22" presetClass="entr" presetSubtype="4"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par>
                          <p:cTn id="57" fill="hold">
                            <p:stCondLst>
                              <p:cond delay="5350"/>
                            </p:stCondLst>
                            <p:childTnLst>
                              <p:par>
                                <p:cTn id="58" presetID="49" presetClass="entr" presetSubtype="0"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 calcmode="lin" valueType="num">
                                      <p:cBhvr>
                                        <p:cTn id="62" dur="500" fill="hold"/>
                                        <p:tgtEl>
                                          <p:spTgt spid="42"/>
                                        </p:tgtEl>
                                        <p:attrNameLst>
                                          <p:attrName>style.rotation</p:attrName>
                                        </p:attrNameLst>
                                      </p:cBhvr>
                                      <p:tavLst>
                                        <p:tav tm="0">
                                          <p:val>
                                            <p:fltVal val="360"/>
                                          </p:val>
                                        </p:tav>
                                        <p:tav tm="100000">
                                          <p:val>
                                            <p:fltVal val="0"/>
                                          </p:val>
                                        </p:tav>
                                      </p:tavLst>
                                    </p:anim>
                                    <p:animEffect transition="in" filter="fade">
                                      <p:cBhvr>
                                        <p:cTn id="63" dur="500"/>
                                        <p:tgtEl>
                                          <p:spTgt spid="42"/>
                                        </p:tgtEl>
                                      </p:cBhvr>
                                    </p:animEffect>
                                  </p:childTnLst>
                                </p:cTn>
                              </p:par>
                            </p:childTnLst>
                          </p:cTn>
                        </p:par>
                        <p:par>
                          <p:cTn id="64" fill="hold">
                            <p:stCondLst>
                              <p:cond delay="5850"/>
                            </p:stCondLst>
                            <p:childTnLst>
                              <p:par>
                                <p:cTn id="65" presetID="22" presetClass="entr" presetSubtype="8"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childTnLst>
                          </p:cTn>
                        </p:par>
                        <p:par>
                          <p:cTn id="68" fill="hold">
                            <p:stCondLst>
                              <p:cond delay="635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6850"/>
                            </p:stCondLst>
                            <p:childTnLst>
                              <p:par>
                                <p:cTn id="73" presetID="22" presetClass="entr" presetSubtype="1" fill="hold"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par>
                          <p:cTn id="76" fill="hold">
                            <p:stCondLst>
                              <p:cond delay="7350"/>
                            </p:stCondLst>
                            <p:childTnLst>
                              <p:par>
                                <p:cTn id="77" presetID="22" presetClass="entr" presetSubtype="1"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up)">
                                      <p:cBhvr>
                                        <p:cTn id="7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9" grpId="0"/>
      <p:bldP spid="51" grpId="0"/>
      <p:bldP spid="52" grpId="0"/>
      <p:bldP spid="53" grpId="0"/>
      <p:bldP spid="5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5791629"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3" name="组合 32"/>
          <p:cNvGrpSpPr/>
          <p:nvPr/>
        </p:nvGrpSpPr>
        <p:grpSpPr>
          <a:xfrm>
            <a:off x="6673144" y="1573725"/>
            <a:ext cx="3741980" cy="511504"/>
            <a:chOff x="6339097" y="1573726"/>
            <a:chExt cx="3744416" cy="511504"/>
          </a:xfrm>
        </p:grpSpPr>
        <p:sp>
          <p:nvSpPr>
            <p:cNvPr id="35" name="圆角矩形 34"/>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圆角矩形 36"/>
          <p:cNvSpPr/>
          <p:nvPr/>
        </p:nvSpPr>
        <p:spPr>
          <a:xfrm>
            <a:off x="5791629" y="241017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8" name="组合 37"/>
          <p:cNvGrpSpPr/>
          <p:nvPr/>
        </p:nvGrpSpPr>
        <p:grpSpPr>
          <a:xfrm>
            <a:off x="6673144" y="2410178"/>
            <a:ext cx="3741980" cy="511504"/>
            <a:chOff x="6315199" y="2410178"/>
            <a:chExt cx="3744416" cy="511504"/>
          </a:xfrm>
        </p:grpSpPr>
        <p:sp>
          <p:nvSpPr>
            <p:cNvPr id="39" name="圆角矩形 38"/>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3" name="矩形 52"/>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圆角矩形 53"/>
          <p:cNvSpPr/>
          <p:nvPr/>
        </p:nvSpPr>
        <p:spPr>
          <a:xfrm>
            <a:off x="5791629" y="3296032"/>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5" name="组合 54"/>
          <p:cNvGrpSpPr/>
          <p:nvPr/>
        </p:nvGrpSpPr>
        <p:grpSpPr>
          <a:xfrm>
            <a:off x="6673144" y="3296030"/>
            <a:ext cx="3741980" cy="511504"/>
            <a:chOff x="6339097" y="3296031"/>
            <a:chExt cx="3744416" cy="511504"/>
          </a:xfrm>
        </p:grpSpPr>
        <p:sp>
          <p:nvSpPr>
            <p:cNvPr id="56" name="圆角矩形 55"/>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7" name="矩形 56"/>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8" name="圆角矩形 57"/>
          <p:cNvSpPr/>
          <p:nvPr/>
        </p:nvSpPr>
        <p:spPr>
          <a:xfrm>
            <a:off x="5791629" y="418090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9" name="组合 58"/>
          <p:cNvGrpSpPr/>
          <p:nvPr/>
        </p:nvGrpSpPr>
        <p:grpSpPr>
          <a:xfrm>
            <a:off x="6673144" y="4180900"/>
            <a:ext cx="3741980" cy="511503"/>
            <a:chOff x="6339097" y="4180903"/>
            <a:chExt cx="3744416" cy="511504"/>
          </a:xfrm>
        </p:grpSpPr>
        <p:sp>
          <p:nvSpPr>
            <p:cNvPr id="60" name="圆角矩形 59"/>
            <p:cNvSpPr/>
            <p:nvPr/>
          </p:nvSpPr>
          <p:spPr>
            <a:xfrm>
              <a:off x="6339097" y="418090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1" name="矩形 60"/>
            <p:cNvSpPr/>
            <p:nvPr/>
          </p:nvSpPr>
          <p:spPr>
            <a:xfrm>
              <a:off x="6723349" y="4221882"/>
              <a:ext cx="2736305" cy="430929"/>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2" name="圆角矩形 61"/>
          <p:cNvSpPr/>
          <p:nvPr/>
        </p:nvSpPr>
        <p:spPr>
          <a:xfrm>
            <a:off x="5791758" y="505748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3" name="组合 62"/>
          <p:cNvGrpSpPr/>
          <p:nvPr/>
        </p:nvGrpSpPr>
        <p:grpSpPr>
          <a:xfrm>
            <a:off x="6673144" y="5057483"/>
            <a:ext cx="3741980" cy="511504"/>
            <a:chOff x="6339097" y="5057483"/>
            <a:chExt cx="3744416" cy="511504"/>
          </a:xfrm>
        </p:grpSpPr>
        <p:sp>
          <p:nvSpPr>
            <p:cNvPr id="64" name="圆角矩形 63"/>
            <p:cNvSpPr/>
            <p:nvPr/>
          </p:nvSpPr>
          <p:spPr>
            <a:xfrm>
              <a:off x="6339097" y="505748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5" name="矩形 64"/>
            <p:cNvSpPr/>
            <p:nvPr/>
          </p:nvSpPr>
          <p:spPr>
            <a:xfrm>
              <a:off x="6723478"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6" name="TextBox 65"/>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67" name="下箭头 66"/>
          <p:cNvSpPr/>
          <p:nvPr/>
        </p:nvSpPr>
        <p:spPr>
          <a:xfrm rot="16200000">
            <a:off x="4614050" y="4097653"/>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331566047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58"/>
                                        </p:tgtEl>
                                      </p:cBhvr>
                                    </p:animEffect>
                                    <p:animScale>
                                      <p:cBhvr>
                                        <p:cTn id="17" dur="250" autoRev="1" fill="hold"/>
                                        <p:tgtEl>
                                          <p:spTgt spid="58"/>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59"/>
                                        </p:tgtEl>
                                      </p:cBhvr>
                                    </p:animEffect>
                                    <p:animScale>
                                      <p:cBhvr>
                                        <p:cTn id="20"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8"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611186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5" name="等腰三角形 21"/>
          <p:cNvSpPr/>
          <p:nvPr/>
        </p:nvSpPr>
        <p:spPr bwMode="auto">
          <a:xfrm rot="5400000">
            <a:off x="331129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6" name="椭圆 5"/>
          <p:cNvSpPr/>
          <p:nvPr/>
        </p:nvSpPr>
        <p:spPr bwMode="auto">
          <a:xfrm>
            <a:off x="3286263" y="1866335"/>
            <a:ext cx="3565339"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sp>
        <p:nvSpPr>
          <p:cNvPr id="7" name="椭圆 6"/>
          <p:cNvSpPr/>
          <p:nvPr/>
        </p:nvSpPr>
        <p:spPr bwMode="auto">
          <a:xfrm>
            <a:off x="5419571" y="1866335"/>
            <a:ext cx="3566890"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cxnSp>
        <p:nvCxnSpPr>
          <p:cNvPr id="8" name="直接连接符 7"/>
          <p:cNvCxnSpPr>
            <a:cxnSpLocks noChangeShapeType="1"/>
          </p:cNvCxnSpPr>
          <p:nvPr/>
        </p:nvCxnSpPr>
        <p:spPr bwMode="auto">
          <a:xfrm>
            <a:off x="4265257" y="2740226"/>
            <a:ext cx="558539" cy="263257"/>
          </a:xfrm>
          <a:prstGeom prst="line">
            <a:avLst/>
          </a:prstGeom>
          <a:noFill/>
          <a:ln w="28575" algn="ctr">
            <a:solidFill>
              <a:schemeClr val="bg1">
                <a:lumMod val="50000"/>
              </a:schemeClr>
            </a:solidFill>
            <a:round/>
            <a:headEnd type="none" w="med" len="med"/>
            <a:tailEnd type="arrow" w="med" len="med"/>
          </a:ln>
        </p:spPr>
      </p:cxnSp>
      <p:cxnSp>
        <p:nvCxnSpPr>
          <p:cNvPr id="9" name="直接连接符 8"/>
          <p:cNvCxnSpPr>
            <a:cxnSpLocks noChangeShapeType="1"/>
          </p:cNvCxnSpPr>
          <p:nvPr/>
        </p:nvCxnSpPr>
        <p:spPr bwMode="auto">
          <a:xfrm>
            <a:off x="3967369" y="3548691"/>
            <a:ext cx="577156" cy="0"/>
          </a:xfrm>
          <a:prstGeom prst="line">
            <a:avLst/>
          </a:prstGeom>
          <a:noFill/>
          <a:ln w="28575" algn="ctr">
            <a:solidFill>
              <a:schemeClr val="bg1">
                <a:lumMod val="50000"/>
              </a:schemeClr>
            </a:solidFill>
            <a:round/>
            <a:headEnd type="none" w="med" len="med"/>
            <a:tailEnd type="arrow" w="med" len="med"/>
          </a:ln>
        </p:spPr>
      </p:cxnSp>
      <p:cxnSp>
        <p:nvCxnSpPr>
          <p:cNvPr id="10" name="直接连接符 9"/>
          <p:cNvCxnSpPr>
            <a:cxnSpLocks noChangeShapeType="1"/>
          </p:cNvCxnSpPr>
          <p:nvPr/>
        </p:nvCxnSpPr>
        <p:spPr bwMode="auto">
          <a:xfrm flipV="1">
            <a:off x="4265256" y="4072092"/>
            <a:ext cx="577156" cy="306875"/>
          </a:xfrm>
          <a:prstGeom prst="line">
            <a:avLst/>
          </a:prstGeom>
          <a:noFill/>
          <a:ln w="28575" algn="ctr">
            <a:solidFill>
              <a:schemeClr val="bg1">
                <a:lumMod val="50000"/>
              </a:schemeClr>
            </a:solidFill>
            <a:round/>
            <a:headEnd type="none" w="med" len="med"/>
            <a:tailEnd type="arrow" w="med" len="med"/>
          </a:ln>
        </p:spPr>
      </p:cxnSp>
      <p:cxnSp>
        <p:nvCxnSpPr>
          <p:cNvPr id="11" name="直接连接符 10"/>
          <p:cNvCxnSpPr>
            <a:cxnSpLocks noChangeShapeType="1"/>
          </p:cNvCxnSpPr>
          <p:nvPr/>
        </p:nvCxnSpPr>
        <p:spPr bwMode="auto">
          <a:xfrm flipH="1" flipV="1">
            <a:off x="7521847" y="4059630"/>
            <a:ext cx="577156" cy="306875"/>
          </a:xfrm>
          <a:prstGeom prst="line">
            <a:avLst/>
          </a:prstGeom>
          <a:noFill/>
          <a:ln w="28575" algn="ctr">
            <a:solidFill>
              <a:schemeClr val="bg1">
                <a:lumMod val="50000"/>
              </a:schemeClr>
            </a:solidFill>
            <a:round/>
            <a:headEnd type="none" w="med" len="med"/>
            <a:tailEnd type="arrow" w="med" len="med"/>
          </a:ln>
        </p:spPr>
      </p:cxnSp>
      <p:cxnSp>
        <p:nvCxnSpPr>
          <p:cNvPr id="12" name="直接连接符 11"/>
          <p:cNvCxnSpPr>
            <a:cxnSpLocks noChangeShapeType="1"/>
          </p:cNvCxnSpPr>
          <p:nvPr/>
        </p:nvCxnSpPr>
        <p:spPr bwMode="auto">
          <a:xfrm flipH="1">
            <a:off x="7810425" y="3545576"/>
            <a:ext cx="577156" cy="0"/>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H="1">
            <a:off x="7540465" y="2740226"/>
            <a:ext cx="558539" cy="263257"/>
          </a:xfrm>
          <a:prstGeom prst="line">
            <a:avLst/>
          </a:prstGeom>
          <a:noFill/>
          <a:ln w="28575" algn="ctr">
            <a:solidFill>
              <a:schemeClr val="bg1">
                <a:lumMod val="50000"/>
              </a:schemeClr>
            </a:solidFill>
            <a:round/>
            <a:headEnd type="none" w="med" len="med"/>
            <a:tailEnd type="arrow" w="med" len="med"/>
          </a:ln>
        </p:spPr>
      </p:cxnSp>
      <p:grpSp>
        <p:nvGrpSpPr>
          <p:cNvPr id="14" name="组合 13"/>
          <p:cNvGrpSpPr/>
          <p:nvPr/>
        </p:nvGrpSpPr>
        <p:grpSpPr>
          <a:xfrm>
            <a:off x="5109272" y="2522142"/>
            <a:ext cx="2057283" cy="2065561"/>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itchFamily="34" charset="-122"/>
                <a:ea typeface="微软雅黑"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lumMod val="95000"/>
              </a:schemeClr>
            </a:solidFill>
            <a:ln w="3175" cap="flat" cmpd="sng" algn="ctr">
              <a:solidFill>
                <a:srgbClr val="D7D7D7"/>
              </a:solidFill>
              <a:prstDash val="solid"/>
            </a:ln>
            <a:effectLst/>
          </p:spPr>
          <p:txBody>
            <a:bodyPr anchor="ctr"/>
            <a:lstStyle/>
            <a:p>
              <a:pPr algn="ctr">
                <a:defRPr/>
              </a:pPr>
              <a:r>
                <a:rPr lang="zh-CN" altLang="en-US" sz="2100" b="1" kern="0" dirty="0" smtClean="0">
                  <a:solidFill>
                    <a:srgbClr val="4D4D4D"/>
                  </a:solidFill>
                  <a:latin typeface="Impact" pitchFamily="34" charset="0"/>
                  <a:ea typeface="微软雅黑" pitchFamily="34" charset="-122"/>
                </a:rPr>
                <a:t>存在不足</a:t>
              </a:r>
              <a:endParaRPr lang="zh-CN" altLang="en-US" sz="2100" b="1" kern="0" dirty="0">
                <a:solidFill>
                  <a:srgbClr val="4D4D4D"/>
                </a:solidFill>
                <a:latin typeface="Impact" pitchFamily="34" charset="0"/>
                <a:ea typeface="微软雅黑" pitchFamily="34" charset="-122"/>
              </a:endParaRPr>
            </a:p>
          </p:txBody>
        </p:sp>
      </p:grpSp>
      <p:sp>
        <p:nvSpPr>
          <p:cNvPr id="17" name="Oval 19"/>
          <p:cNvSpPr>
            <a:spLocks noChangeArrowheads="1"/>
          </p:cNvSpPr>
          <p:nvPr/>
        </p:nvSpPr>
        <p:spPr bwMode="auto">
          <a:xfrm>
            <a:off x="3303328" y="1950453"/>
            <a:ext cx="969686" cy="973585"/>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18" name="Oval 19"/>
          <p:cNvSpPr>
            <a:spLocks noChangeArrowheads="1"/>
          </p:cNvSpPr>
          <p:nvPr/>
        </p:nvSpPr>
        <p:spPr bwMode="auto">
          <a:xfrm>
            <a:off x="8049357" y="1966030"/>
            <a:ext cx="969685"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19" name="Oval 19"/>
          <p:cNvSpPr>
            <a:spLocks noChangeArrowheads="1"/>
          </p:cNvSpPr>
          <p:nvPr/>
        </p:nvSpPr>
        <p:spPr bwMode="auto">
          <a:xfrm>
            <a:off x="8489982" y="3096949"/>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20" name="Oval 19"/>
          <p:cNvSpPr>
            <a:spLocks noChangeArrowheads="1"/>
          </p:cNvSpPr>
          <p:nvPr/>
        </p:nvSpPr>
        <p:spPr bwMode="auto">
          <a:xfrm>
            <a:off x="8097452" y="4215405"/>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21" name="Oval 19"/>
          <p:cNvSpPr>
            <a:spLocks noChangeArrowheads="1"/>
          </p:cNvSpPr>
          <p:nvPr/>
        </p:nvSpPr>
        <p:spPr bwMode="auto">
          <a:xfrm>
            <a:off x="2868910" y="3059563"/>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22" name="Oval 19"/>
          <p:cNvSpPr>
            <a:spLocks noChangeArrowheads="1"/>
          </p:cNvSpPr>
          <p:nvPr/>
        </p:nvSpPr>
        <p:spPr bwMode="auto">
          <a:xfrm>
            <a:off x="3266094" y="4209173"/>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23" name="TextBox 22"/>
          <p:cNvSpPr txBox="1"/>
          <p:nvPr/>
        </p:nvSpPr>
        <p:spPr>
          <a:xfrm>
            <a:off x="928555" y="1979988"/>
            <a:ext cx="2125516"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您的内容打在这里，或者通过复制您的文本后。</a:t>
            </a:r>
          </a:p>
        </p:txBody>
      </p:sp>
      <p:sp>
        <p:nvSpPr>
          <p:cNvPr id="24" name="TextBox 23"/>
          <p:cNvSpPr txBox="1"/>
          <p:nvPr/>
        </p:nvSpPr>
        <p:spPr>
          <a:xfrm>
            <a:off x="9234251" y="1979988"/>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5" name="TextBox 24"/>
          <p:cNvSpPr txBox="1"/>
          <p:nvPr/>
        </p:nvSpPr>
        <p:spPr>
          <a:xfrm>
            <a:off x="535073"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您的内容打在这里，或者通过复制您的文本后。</a:t>
            </a:r>
          </a:p>
        </p:txBody>
      </p:sp>
      <p:sp>
        <p:nvSpPr>
          <p:cNvPr id="26" name="TextBox 25"/>
          <p:cNvSpPr txBox="1"/>
          <p:nvPr/>
        </p:nvSpPr>
        <p:spPr>
          <a:xfrm>
            <a:off x="9691058"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7" name="TextBox 26"/>
          <p:cNvSpPr txBox="1"/>
          <p:nvPr/>
        </p:nvSpPr>
        <p:spPr>
          <a:xfrm>
            <a:off x="9259471"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8" name="TextBox 27"/>
          <p:cNvSpPr txBox="1"/>
          <p:nvPr/>
        </p:nvSpPr>
        <p:spPr>
          <a:xfrm>
            <a:off x="928555"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30" name="文本框 2"/>
          <p:cNvSpPr txBox="1"/>
          <p:nvPr/>
        </p:nvSpPr>
        <p:spPr>
          <a:xfrm>
            <a:off x="1710052"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709158049"/>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par>
                          <p:cTn id="12" fill="hold">
                            <p:stCondLst>
                              <p:cond delay="850"/>
                            </p:stCondLst>
                            <p:childTnLst>
                              <p:par>
                                <p:cTn id="13" presetID="49" presetClass="entr" presetSubtype="0" decel="10000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par>
                          <p:cTn id="19" fill="hold">
                            <p:stCondLst>
                              <p:cond delay="135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1850"/>
                            </p:stCondLst>
                            <p:childTnLst>
                              <p:par>
                                <p:cTn id="33" presetID="5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Scale>
                                      <p:cBhvr>
                                        <p:cTn id="3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7"/>
                                        </p:tgtEl>
                                        <p:attrNameLst>
                                          <p:attrName>ppt_x</p:attrName>
                                          <p:attrName>ppt_y</p:attrName>
                                        </p:attrNameLst>
                                      </p:cBhvr>
                                    </p:animMotion>
                                    <p:animEffect transition="in" filter="fade">
                                      <p:cBhvr>
                                        <p:cTn id="37" dur="1000"/>
                                        <p:tgtEl>
                                          <p:spTgt spid="17"/>
                                        </p:tgtEl>
                                      </p:cBhvr>
                                    </p:animEffect>
                                  </p:childTnLst>
                                </p:cTn>
                              </p:par>
                              <p:par>
                                <p:cTn id="38" presetID="52" presetClass="entr" presetSubtype="0" fill="hold" grpId="0" nodeType="withEffect">
                                  <p:stCondLst>
                                    <p:cond delay="200"/>
                                  </p:stCondLst>
                                  <p:childTnLst>
                                    <p:set>
                                      <p:cBhvr>
                                        <p:cTn id="39" dur="1" fill="hold">
                                          <p:stCondLst>
                                            <p:cond delay="0"/>
                                          </p:stCondLst>
                                        </p:cTn>
                                        <p:tgtEl>
                                          <p:spTgt spid="18"/>
                                        </p:tgtEl>
                                        <p:attrNameLst>
                                          <p:attrName>style.visibility</p:attrName>
                                        </p:attrNameLst>
                                      </p:cBhvr>
                                      <p:to>
                                        <p:strVal val="visible"/>
                                      </p:to>
                                    </p:set>
                                    <p:animScale>
                                      <p:cBhvr>
                                        <p:cTn id="4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8"/>
                                        </p:tgtEl>
                                        <p:attrNameLst>
                                          <p:attrName>ppt_x</p:attrName>
                                          <p:attrName>ppt_y</p:attrName>
                                        </p:attrNameLst>
                                      </p:cBhvr>
                                    </p:animMotion>
                                    <p:animEffect transition="in" filter="fade">
                                      <p:cBhvr>
                                        <p:cTn id="42" dur="1000"/>
                                        <p:tgtEl>
                                          <p:spTgt spid="18"/>
                                        </p:tgtEl>
                                      </p:cBhvr>
                                    </p:animEffect>
                                  </p:childTnLst>
                                </p:cTn>
                              </p:par>
                              <p:par>
                                <p:cTn id="43" presetID="52" presetClass="entr" presetSubtype="0" fill="hold" grpId="0" nodeType="withEffect">
                                  <p:stCondLst>
                                    <p:cond delay="400"/>
                                  </p:stCondLst>
                                  <p:childTnLst>
                                    <p:set>
                                      <p:cBhvr>
                                        <p:cTn id="44" dur="1" fill="hold">
                                          <p:stCondLst>
                                            <p:cond delay="0"/>
                                          </p:stCondLst>
                                        </p:cTn>
                                        <p:tgtEl>
                                          <p:spTgt spid="21"/>
                                        </p:tgtEl>
                                        <p:attrNameLst>
                                          <p:attrName>style.visibility</p:attrName>
                                        </p:attrNameLst>
                                      </p:cBhvr>
                                      <p:to>
                                        <p:strVal val="visible"/>
                                      </p:to>
                                    </p:set>
                                    <p:animScale>
                                      <p:cBhvr>
                                        <p:cTn id="4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1"/>
                                        </p:tgtEl>
                                        <p:attrNameLst>
                                          <p:attrName>ppt_x</p:attrName>
                                          <p:attrName>ppt_y</p:attrName>
                                        </p:attrNameLst>
                                      </p:cBhvr>
                                    </p:animMotion>
                                    <p:animEffect transition="in" filter="fade">
                                      <p:cBhvr>
                                        <p:cTn id="47" dur="1000"/>
                                        <p:tgtEl>
                                          <p:spTgt spid="21"/>
                                        </p:tgtEl>
                                      </p:cBhvr>
                                    </p:animEffect>
                                  </p:childTnLst>
                                </p:cTn>
                              </p:par>
                              <p:par>
                                <p:cTn id="48" presetID="52" presetClass="entr" presetSubtype="0" fill="hold" grpId="0" nodeType="withEffect">
                                  <p:stCondLst>
                                    <p:cond delay="600"/>
                                  </p:stCondLst>
                                  <p:childTnLst>
                                    <p:set>
                                      <p:cBhvr>
                                        <p:cTn id="49" dur="1" fill="hold">
                                          <p:stCondLst>
                                            <p:cond delay="0"/>
                                          </p:stCondLst>
                                        </p:cTn>
                                        <p:tgtEl>
                                          <p:spTgt spid="19"/>
                                        </p:tgtEl>
                                        <p:attrNameLst>
                                          <p:attrName>style.visibility</p:attrName>
                                        </p:attrNameLst>
                                      </p:cBhvr>
                                      <p:to>
                                        <p:strVal val="visible"/>
                                      </p:to>
                                    </p:set>
                                    <p:animScale>
                                      <p:cBhvr>
                                        <p:cTn id="5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9"/>
                                        </p:tgtEl>
                                        <p:attrNameLst>
                                          <p:attrName>ppt_x</p:attrName>
                                          <p:attrName>ppt_y</p:attrName>
                                        </p:attrNameLst>
                                      </p:cBhvr>
                                    </p:animMotion>
                                    <p:animEffect transition="in" filter="fade">
                                      <p:cBhvr>
                                        <p:cTn id="52" dur="1000"/>
                                        <p:tgtEl>
                                          <p:spTgt spid="19"/>
                                        </p:tgtEl>
                                      </p:cBhvr>
                                    </p:animEffect>
                                  </p:childTnLst>
                                </p:cTn>
                              </p:par>
                              <p:par>
                                <p:cTn id="53" presetID="52" presetClass="entr" presetSubtype="0" fill="hold" grpId="0" nodeType="withEffect">
                                  <p:stCondLst>
                                    <p:cond delay="800"/>
                                  </p:stCondLst>
                                  <p:childTnLst>
                                    <p:set>
                                      <p:cBhvr>
                                        <p:cTn id="54" dur="1" fill="hold">
                                          <p:stCondLst>
                                            <p:cond delay="0"/>
                                          </p:stCondLst>
                                        </p:cTn>
                                        <p:tgtEl>
                                          <p:spTgt spid="22"/>
                                        </p:tgtEl>
                                        <p:attrNameLst>
                                          <p:attrName>style.visibility</p:attrName>
                                        </p:attrNameLst>
                                      </p:cBhvr>
                                      <p:to>
                                        <p:strVal val="visible"/>
                                      </p:to>
                                    </p:set>
                                    <p:animScale>
                                      <p:cBhvr>
                                        <p:cTn id="55"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22"/>
                                        </p:tgtEl>
                                        <p:attrNameLst>
                                          <p:attrName>ppt_x</p:attrName>
                                          <p:attrName>ppt_y</p:attrName>
                                        </p:attrNameLst>
                                      </p:cBhvr>
                                    </p:animMotion>
                                    <p:animEffect transition="in" filter="fade">
                                      <p:cBhvr>
                                        <p:cTn id="57" dur="1000"/>
                                        <p:tgtEl>
                                          <p:spTgt spid="22"/>
                                        </p:tgtEl>
                                      </p:cBhvr>
                                    </p:animEffect>
                                  </p:childTnLst>
                                </p:cTn>
                              </p:par>
                              <p:par>
                                <p:cTn id="58" presetID="52" presetClass="entr" presetSubtype="0" fill="hold" grpId="0" nodeType="withEffect">
                                  <p:stCondLst>
                                    <p:cond delay="1000"/>
                                  </p:stCondLst>
                                  <p:childTnLst>
                                    <p:set>
                                      <p:cBhvr>
                                        <p:cTn id="59" dur="1" fill="hold">
                                          <p:stCondLst>
                                            <p:cond delay="0"/>
                                          </p:stCondLst>
                                        </p:cTn>
                                        <p:tgtEl>
                                          <p:spTgt spid="20"/>
                                        </p:tgtEl>
                                        <p:attrNameLst>
                                          <p:attrName>style.visibility</p:attrName>
                                        </p:attrNameLst>
                                      </p:cBhvr>
                                      <p:to>
                                        <p:strVal val="visible"/>
                                      </p:to>
                                    </p:set>
                                    <p:animScale>
                                      <p:cBhvr>
                                        <p:cTn id="60"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0"/>
                                        </p:tgtEl>
                                        <p:attrNameLst>
                                          <p:attrName>ppt_x</p:attrName>
                                          <p:attrName>ppt_y</p:attrName>
                                        </p:attrNameLst>
                                      </p:cBhvr>
                                    </p:animMotion>
                                    <p:animEffect transition="in" filter="fade">
                                      <p:cBhvr>
                                        <p:cTn id="62" dur="1000"/>
                                        <p:tgtEl>
                                          <p:spTgt spid="20"/>
                                        </p:tgtEl>
                                      </p:cBhvr>
                                    </p:animEffect>
                                  </p:childTnLst>
                                </p:cTn>
                              </p:par>
                            </p:childTnLst>
                          </p:cTn>
                        </p:par>
                        <p:par>
                          <p:cTn id="63" fill="hold">
                            <p:stCondLst>
                              <p:cond delay="385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par>
                                <p:cTn id="68" presetID="12" presetClass="entr" presetSubtype="8"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p:tgtEl>
                                          <p:spTgt spid="9"/>
                                        </p:tgtEl>
                                        <p:attrNameLst>
                                          <p:attrName>ppt_x</p:attrName>
                                        </p:attrNameLst>
                                      </p:cBhvr>
                                      <p:tavLst>
                                        <p:tav tm="0">
                                          <p:val>
                                            <p:strVal val="#ppt_x-#ppt_w*1.125000"/>
                                          </p:val>
                                        </p:tav>
                                        <p:tav tm="100000">
                                          <p:val>
                                            <p:strVal val="#ppt_x"/>
                                          </p:val>
                                        </p:tav>
                                      </p:tavLst>
                                    </p:anim>
                                    <p:animEffect transition="in" filter="wipe(right)">
                                      <p:cBhvr>
                                        <p:cTn id="71" dur="500"/>
                                        <p:tgtEl>
                                          <p:spTgt spid="9"/>
                                        </p:tgtEl>
                                      </p:cBhvr>
                                    </p:animEffect>
                                  </p:childTnLst>
                                </p:cTn>
                              </p:par>
                              <p:par>
                                <p:cTn id="72" presetID="12" presetClass="entr" presetSubtype="8"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p:tgtEl>
                                          <p:spTgt spid="10"/>
                                        </p:tgtEl>
                                        <p:attrNameLst>
                                          <p:attrName>ppt_x</p:attrName>
                                        </p:attrNameLst>
                                      </p:cBhvr>
                                      <p:tavLst>
                                        <p:tav tm="0">
                                          <p:val>
                                            <p:strVal val="#ppt_x-#ppt_w*1.125000"/>
                                          </p:val>
                                        </p:tav>
                                        <p:tav tm="100000">
                                          <p:val>
                                            <p:strVal val="#ppt_x"/>
                                          </p:val>
                                        </p:tav>
                                      </p:tavLst>
                                    </p:anim>
                                    <p:animEffect transition="in" filter="wipe(right)">
                                      <p:cBhvr>
                                        <p:cTn id="75" dur="500"/>
                                        <p:tgtEl>
                                          <p:spTgt spid="10"/>
                                        </p:tgtEl>
                                      </p:cBhvr>
                                    </p:animEffect>
                                  </p:childTnLst>
                                </p:cTn>
                              </p:par>
                              <p:par>
                                <p:cTn id="76" presetID="12" presetClass="entr" presetSubtype="2"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p:tgtEl>
                                          <p:spTgt spid="13"/>
                                        </p:tgtEl>
                                        <p:attrNameLst>
                                          <p:attrName>ppt_x</p:attrName>
                                        </p:attrNameLst>
                                      </p:cBhvr>
                                      <p:tavLst>
                                        <p:tav tm="0">
                                          <p:val>
                                            <p:strVal val="#ppt_x+#ppt_w*1.125000"/>
                                          </p:val>
                                        </p:tav>
                                        <p:tav tm="100000">
                                          <p:val>
                                            <p:strVal val="#ppt_x"/>
                                          </p:val>
                                        </p:tav>
                                      </p:tavLst>
                                    </p:anim>
                                    <p:animEffect transition="in" filter="wipe(left)">
                                      <p:cBhvr>
                                        <p:cTn id="79" dur="500"/>
                                        <p:tgtEl>
                                          <p:spTgt spid="13"/>
                                        </p:tgtEl>
                                      </p:cBhvr>
                                    </p:animEffect>
                                  </p:childTnLst>
                                </p:cTn>
                              </p:par>
                              <p:par>
                                <p:cTn id="80" presetID="12" presetClass="entr" presetSubtype="2"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p:tgtEl>
                                          <p:spTgt spid="12"/>
                                        </p:tgtEl>
                                        <p:attrNameLst>
                                          <p:attrName>ppt_x</p:attrName>
                                        </p:attrNameLst>
                                      </p:cBhvr>
                                      <p:tavLst>
                                        <p:tav tm="0">
                                          <p:val>
                                            <p:strVal val="#ppt_x+#ppt_w*1.125000"/>
                                          </p:val>
                                        </p:tav>
                                        <p:tav tm="100000">
                                          <p:val>
                                            <p:strVal val="#ppt_x"/>
                                          </p:val>
                                        </p:tav>
                                      </p:tavLst>
                                    </p:anim>
                                    <p:animEffect transition="in" filter="wipe(left)">
                                      <p:cBhvr>
                                        <p:cTn id="83" dur="500"/>
                                        <p:tgtEl>
                                          <p:spTgt spid="12"/>
                                        </p:tgtEl>
                                      </p:cBhvr>
                                    </p:animEffect>
                                  </p:childTnLst>
                                </p:cTn>
                              </p:par>
                              <p:par>
                                <p:cTn id="84" presetID="12" presetClass="entr" presetSubtype="2"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p:tgtEl>
                                          <p:spTgt spid="11"/>
                                        </p:tgtEl>
                                        <p:attrNameLst>
                                          <p:attrName>ppt_x</p:attrName>
                                        </p:attrNameLst>
                                      </p:cBhvr>
                                      <p:tavLst>
                                        <p:tav tm="0">
                                          <p:val>
                                            <p:strVal val="#ppt_x+#ppt_w*1.125000"/>
                                          </p:val>
                                        </p:tav>
                                        <p:tav tm="100000">
                                          <p:val>
                                            <p:strVal val="#ppt_x"/>
                                          </p:val>
                                        </p:tav>
                                      </p:tavLst>
                                    </p:anim>
                                    <p:animEffect transition="in" filter="wipe(left)">
                                      <p:cBhvr>
                                        <p:cTn id="87" dur="500"/>
                                        <p:tgtEl>
                                          <p:spTgt spid="11"/>
                                        </p:tgtEl>
                                      </p:cBhvr>
                                    </p:animEffect>
                                  </p:childTnLst>
                                </p:cTn>
                              </p:par>
                            </p:childTnLst>
                          </p:cTn>
                        </p:par>
                        <p:par>
                          <p:cTn id="88" fill="hold">
                            <p:stCondLst>
                              <p:cond delay="4350"/>
                            </p:stCondLst>
                            <p:childTnLst>
                              <p:par>
                                <p:cTn id="89" presetID="22" presetClass="entr" presetSubtype="8"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left)">
                                      <p:cBhvr>
                                        <p:cTn id="94" dur="500"/>
                                        <p:tgtEl>
                                          <p:spTgt spid="2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left)">
                                      <p:cBhvr>
                                        <p:cTn id="100" dur="500"/>
                                        <p:tgtEl>
                                          <p:spTgt spid="2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left)">
                                      <p:cBhvr>
                                        <p:cTn id="1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0"/>
          <p:cNvSpPr>
            <a:spLocks noChangeArrowheads="1"/>
          </p:cNvSpPr>
          <p:nvPr/>
        </p:nvSpPr>
        <p:spPr bwMode="auto">
          <a:xfrm>
            <a:off x="3895526" y="3770462"/>
            <a:ext cx="33543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15" name="Freeform 7"/>
          <p:cNvSpPr>
            <a:spLocks noChangeArrowheads="1"/>
          </p:cNvSpPr>
          <p:nvPr/>
        </p:nvSpPr>
        <p:spPr bwMode="auto">
          <a:xfrm>
            <a:off x="939148" y="1269554"/>
            <a:ext cx="6484770" cy="4518397"/>
          </a:xfrm>
          <a:custGeom>
            <a:avLst/>
            <a:gdLst>
              <a:gd name="T0" fmla="*/ 0 w 625"/>
              <a:gd name="T1" fmla="*/ 2147483647 h 495"/>
              <a:gd name="T2" fmla="*/ 2147483647 w 625"/>
              <a:gd name="T3" fmla="*/ 2147483647 h 495"/>
              <a:gd name="T4" fmla="*/ 2147483647 w 625"/>
              <a:gd name="T5" fmla="*/ 2147483647 h 495"/>
              <a:gd name="T6" fmla="*/ 2147483647 w 625"/>
              <a:gd name="T7" fmla="*/ 2147483647 h 495"/>
              <a:gd name="T8" fmla="*/ 2147483647 w 625"/>
              <a:gd name="T9" fmla="*/ 2147483647 h 495"/>
              <a:gd name="T10" fmla="*/ 2147483647 w 625"/>
              <a:gd name="T11" fmla="*/ 2147483647 h 495"/>
              <a:gd name="T12" fmla="*/ 2147483647 w 625"/>
              <a:gd name="T13" fmla="*/ 2147483647 h 495"/>
              <a:gd name="T14" fmla="*/ 2147483647 w 625"/>
              <a:gd name="T15" fmla="*/ 2147483647 h 495"/>
              <a:gd name="T16" fmla="*/ 2147483647 w 625"/>
              <a:gd name="T17" fmla="*/ 2147483647 h 495"/>
              <a:gd name="T18" fmla="*/ 2147483647 w 625"/>
              <a:gd name="T19" fmla="*/ 2147483647 h 495"/>
              <a:gd name="T20" fmla="*/ 2147483647 w 625"/>
              <a:gd name="T21" fmla="*/ 2147483647 h 495"/>
              <a:gd name="T22" fmla="*/ 2147483647 w 625"/>
              <a:gd name="T23" fmla="*/ 2147483647 h 495"/>
              <a:gd name="T24" fmla="*/ 2147483647 w 625"/>
              <a:gd name="T25" fmla="*/ 2147483647 h 495"/>
              <a:gd name="T26" fmla="*/ 2147483647 w 625"/>
              <a:gd name="T27" fmla="*/ 2147483647 h 495"/>
              <a:gd name="T28" fmla="*/ 2147483647 w 625"/>
              <a:gd name="T29" fmla="*/ 1772890328 h 495"/>
              <a:gd name="T30" fmla="*/ 2147483647 w 625"/>
              <a:gd name="T31" fmla="*/ 1283821987 h 495"/>
              <a:gd name="T32" fmla="*/ 2147483647 w 625"/>
              <a:gd name="T33" fmla="*/ 611339336 h 495"/>
              <a:gd name="T34" fmla="*/ 2147483647 w 625"/>
              <a:gd name="T35" fmla="*/ 0 h 495"/>
              <a:gd name="T36" fmla="*/ 2147483647 w 625"/>
              <a:gd name="T37" fmla="*/ 1956296820 h 495"/>
              <a:gd name="T38" fmla="*/ 2147483647 w 625"/>
              <a:gd name="T39" fmla="*/ 2147483647 h 495"/>
              <a:gd name="T40" fmla="*/ 2147483647 w 625"/>
              <a:gd name="T41" fmla="*/ 2147483647 h 495"/>
              <a:gd name="T42" fmla="*/ 2147483647 w 625"/>
              <a:gd name="T43" fmla="*/ 2147483647 h 495"/>
              <a:gd name="T44" fmla="*/ 2147483647 w 625"/>
              <a:gd name="T45" fmla="*/ 2147483647 h 495"/>
              <a:gd name="T46" fmla="*/ 2147483647 w 625"/>
              <a:gd name="T47" fmla="*/ 2147483647 h 495"/>
              <a:gd name="T48" fmla="*/ 2147483647 w 625"/>
              <a:gd name="T49" fmla="*/ 2147483647 h 495"/>
              <a:gd name="T50" fmla="*/ 2147483647 w 625"/>
              <a:gd name="T51" fmla="*/ 2147483647 h 495"/>
              <a:gd name="T52" fmla="*/ 2147483647 w 625"/>
              <a:gd name="T53" fmla="*/ 2147483647 h 495"/>
              <a:gd name="T54" fmla="*/ 2147483647 w 625"/>
              <a:gd name="T55" fmla="*/ 2147483647 h 495"/>
              <a:gd name="T56" fmla="*/ 2147483647 w 625"/>
              <a:gd name="T57" fmla="*/ 2147483647 h 495"/>
              <a:gd name="T58" fmla="*/ 2147483647 w 625"/>
              <a:gd name="T59" fmla="*/ 2147483647 h 495"/>
              <a:gd name="T60" fmla="*/ 2147483647 w 625"/>
              <a:gd name="T61" fmla="*/ 2147483647 h 495"/>
              <a:gd name="T62" fmla="*/ 2147483647 w 625"/>
              <a:gd name="T63" fmla="*/ 2147483647 h 495"/>
              <a:gd name="T64" fmla="*/ 2147483647 w 625"/>
              <a:gd name="T65" fmla="*/ 2147483647 h 495"/>
              <a:gd name="T66" fmla="*/ 2147483647 w 625"/>
              <a:gd name="T67" fmla="*/ 2147483647 h 495"/>
              <a:gd name="T68" fmla="*/ 2147483647 w 625"/>
              <a:gd name="T69" fmla="*/ 2147483647 h 495"/>
              <a:gd name="T70" fmla="*/ 0 w 625"/>
              <a:gd name="T71" fmla="*/ 2147483647 h 495"/>
              <a:gd name="T72" fmla="*/ 0 w 625"/>
              <a:gd name="T73" fmla="*/ 2147483647 h 4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5"/>
              <a:gd name="T112" fmla="*/ 0 h 495"/>
              <a:gd name="T113" fmla="*/ 625 w 625"/>
              <a:gd name="T114" fmla="*/ 495 h 4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solidFill>
            <a:schemeClr val="accent1"/>
          </a:solidFill>
          <a:ln>
            <a:noFill/>
          </a:ln>
          <a:extLst/>
        </p:spPr>
        <p:txBody>
          <a:bodyPr anchor="ctr"/>
          <a:lstStyle/>
          <a:p>
            <a:endParaRPr lang="zh-CN" altLang="en-US"/>
          </a:p>
        </p:txBody>
      </p:sp>
      <p:sp>
        <p:nvSpPr>
          <p:cNvPr id="17" name="矩形 8"/>
          <p:cNvSpPr>
            <a:spLocks noChangeArrowheads="1"/>
          </p:cNvSpPr>
          <p:nvPr/>
        </p:nvSpPr>
        <p:spPr bwMode="auto">
          <a:xfrm>
            <a:off x="891261" y="4912345"/>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b="1" dirty="0">
                <a:solidFill>
                  <a:schemeClr val="tx1">
                    <a:lumMod val="85000"/>
                    <a:lumOff val="15000"/>
                  </a:schemeClr>
                </a:solidFill>
                <a:latin typeface="微软雅黑" pitchFamily="34" charset="-122"/>
                <a:ea typeface="微软雅黑" pitchFamily="34" charset="-122"/>
                <a:sym typeface="微软雅黑" pitchFamily="34" charset="-122"/>
              </a:rPr>
              <a:t>2001</a:t>
            </a:r>
            <a:r>
              <a:rPr lang="zh-CN" altLang="en-US" b="1" dirty="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ea typeface="微软雅黑" pitchFamily="34" charset="-122"/>
            </a:endParaRPr>
          </a:p>
        </p:txBody>
      </p:sp>
      <p:sp>
        <p:nvSpPr>
          <p:cNvPr id="20" name="矩形 9"/>
          <p:cNvSpPr>
            <a:spLocks noChangeArrowheads="1"/>
          </p:cNvSpPr>
          <p:nvPr/>
        </p:nvSpPr>
        <p:spPr bwMode="auto">
          <a:xfrm>
            <a:off x="2023318" y="3861842"/>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b="1" dirty="0">
                <a:solidFill>
                  <a:schemeClr val="tx1">
                    <a:lumMod val="85000"/>
                    <a:lumOff val="15000"/>
                  </a:schemeClr>
                </a:solidFill>
                <a:latin typeface="微软雅黑" pitchFamily="34" charset="-122"/>
                <a:ea typeface="微软雅黑" pitchFamily="34" charset="-122"/>
                <a:sym typeface="微软雅黑" pitchFamily="34" charset="-122"/>
              </a:rPr>
              <a:t>2005</a:t>
            </a:r>
            <a:r>
              <a:rPr lang="zh-CN" altLang="en-US" b="1" dirty="0">
                <a:solidFill>
                  <a:schemeClr val="tx1">
                    <a:lumMod val="85000"/>
                    <a:lumOff val="15000"/>
                  </a:schemeClr>
                </a:solidFill>
                <a:latin typeface="微软雅黑" pitchFamily="34" charset="-122"/>
                <a:ea typeface="微软雅黑" pitchFamily="34" charset="-122"/>
                <a:sym typeface="微软雅黑" pitchFamily="34" charset="-122"/>
              </a:rPr>
              <a:t>年</a:t>
            </a:r>
          </a:p>
        </p:txBody>
      </p:sp>
      <p:sp>
        <p:nvSpPr>
          <p:cNvPr id="23" name="矩形 10"/>
          <p:cNvSpPr>
            <a:spLocks noChangeArrowheads="1"/>
          </p:cNvSpPr>
          <p:nvPr/>
        </p:nvSpPr>
        <p:spPr bwMode="auto">
          <a:xfrm>
            <a:off x="3294538" y="2781722"/>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b="1" dirty="0" smtClean="0">
                <a:solidFill>
                  <a:schemeClr val="tx1">
                    <a:lumMod val="85000"/>
                    <a:lumOff val="15000"/>
                  </a:schemeClr>
                </a:solidFill>
                <a:latin typeface="微软雅黑" pitchFamily="34" charset="-122"/>
                <a:ea typeface="微软雅黑" pitchFamily="34" charset="-122"/>
                <a:sym typeface="微软雅黑" pitchFamily="34" charset="-122"/>
              </a:rPr>
              <a:t>2012</a:t>
            </a:r>
            <a:r>
              <a:rPr lang="zh-CN" altLang="en-US" b="1" dirty="0" smtClean="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endParaRPr>
          </a:p>
        </p:txBody>
      </p:sp>
      <p:sp>
        <p:nvSpPr>
          <p:cNvPr id="26" name="矩形 11"/>
          <p:cNvSpPr>
            <a:spLocks noChangeArrowheads="1"/>
          </p:cNvSpPr>
          <p:nvPr/>
        </p:nvSpPr>
        <p:spPr bwMode="auto">
          <a:xfrm>
            <a:off x="4590682" y="1671985"/>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buFont typeface="Wingdings" pitchFamily="2" charset="2"/>
              <a:buNone/>
            </a:pPr>
            <a:r>
              <a:rPr lang="en-US" altLang="zh-CN" b="1" dirty="0" smtClean="0">
                <a:solidFill>
                  <a:schemeClr val="tx1">
                    <a:lumMod val="85000"/>
                    <a:lumOff val="15000"/>
                  </a:schemeClr>
                </a:solidFill>
                <a:latin typeface="微软雅黑" pitchFamily="34" charset="-122"/>
                <a:ea typeface="微软雅黑" pitchFamily="34" charset="-122"/>
                <a:sym typeface="微软雅黑" pitchFamily="34" charset="-122"/>
              </a:rPr>
              <a:t>2015</a:t>
            </a:r>
            <a:r>
              <a:rPr lang="zh-CN" altLang="en-US" b="1" dirty="0" smtClean="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latin typeface="微软雅黑" pitchFamily="34" charset="-122"/>
              <a:ea typeface="微软雅黑" pitchFamily="34" charset="-122"/>
              <a:sym typeface="微软雅黑" pitchFamily="34" charset="-122"/>
            </a:endParaRPr>
          </a:p>
        </p:txBody>
      </p:sp>
      <p:sp>
        <p:nvSpPr>
          <p:cNvPr id="28" name="Text Box 30"/>
          <p:cNvSpPr>
            <a:spLocks noChangeArrowheads="1"/>
          </p:cNvSpPr>
          <p:nvPr/>
        </p:nvSpPr>
        <p:spPr bwMode="auto">
          <a:xfrm>
            <a:off x="5119662" y="2690341"/>
            <a:ext cx="27797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29" name="Text Box 30"/>
          <p:cNvSpPr>
            <a:spLocks noChangeArrowheads="1"/>
          </p:cNvSpPr>
          <p:nvPr/>
        </p:nvSpPr>
        <p:spPr bwMode="auto">
          <a:xfrm>
            <a:off x="2671390" y="4844579"/>
            <a:ext cx="33528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30" name="Text Box 30"/>
          <p:cNvSpPr>
            <a:spLocks noChangeArrowheads="1"/>
          </p:cNvSpPr>
          <p:nvPr/>
        </p:nvSpPr>
        <p:spPr bwMode="auto">
          <a:xfrm>
            <a:off x="871190" y="5858694"/>
            <a:ext cx="33528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a:solidFill>
                  <a:srgbClr val="000000"/>
                </a:solidFill>
                <a:latin typeface="微软雅黑" pitchFamily="34" charset="-122"/>
                <a:ea typeface="微软雅黑" pitchFamily="34" charset="-122"/>
                <a:sym typeface="微软雅黑" pitchFamily="34" charset="-122"/>
              </a:rPr>
              <a:t>10 </a:t>
            </a:r>
            <a:r>
              <a:rPr lang="zh-CN" altLang="en-US" sz="1600">
                <a:solidFill>
                  <a:srgbClr val="000000"/>
                </a:solidFill>
                <a:latin typeface="微软雅黑" pitchFamily="34" charset="-122"/>
                <a:ea typeface="微软雅黑" pitchFamily="34" charset="-122"/>
                <a:sym typeface="微软雅黑" pitchFamily="34" charset="-122"/>
              </a:rPr>
              <a:t>条成绩，点击添加文本</a:t>
            </a:r>
            <a:endParaRPr lang="zh-CN" altLang="en-US"/>
          </a:p>
        </p:txBody>
      </p:sp>
      <p:sp>
        <p:nvSpPr>
          <p:cNvPr id="31" name="矩形 30"/>
          <p:cNvSpPr/>
          <p:nvPr/>
        </p:nvSpPr>
        <p:spPr>
          <a:xfrm>
            <a:off x="8331423" y="2277598"/>
            <a:ext cx="3024336" cy="3785652"/>
          </a:xfrm>
          <a:prstGeom prst="rect">
            <a:avLst/>
          </a:prstGeom>
        </p:spPr>
        <p:txBody>
          <a:bodyPr wrap="square">
            <a:spAutoFit/>
          </a:bodyPr>
          <a:lstStyle/>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a:lnSpc>
                <a:spcPct val="150000"/>
              </a:lnSpc>
            </a:pP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16"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7752967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p:cBhvr>
                                        <p:cTn id="14" dur="750"/>
                                        <p:tgtEl>
                                          <p:spTgt spid="15"/>
                                        </p:tgtEl>
                                      </p:cBhvr>
                                    </p:animEffect>
                                  </p:childTnLst>
                                </p:cTn>
                              </p:par>
                            </p:childTnLst>
                          </p:cTn>
                        </p:par>
                        <p:par>
                          <p:cTn id="15" fill="hold">
                            <p:stCondLst>
                              <p:cond delay="850"/>
                            </p:stCondLst>
                            <p:childTnLst>
                              <p:par>
                                <p:cTn id="16" presetID="2" presetClass="entr" presetSubtype="2"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ppt_x</p:attrName>
                                        </p:attrNameLst>
                                      </p:cBhvr>
                                      <p:tavLst>
                                        <p:tav tm="0">
                                          <p:val>
                                            <p:strVal val="1+#ppt_w/2"/>
                                          </p:val>
                                        </p:tav>
                                        <p:tav tm="100000">
                                          <p:val>
                                            <p:strVal val="#ppt_x"/>
                                          </p:val>
                                        </p:tav>
                                      </p:tavLst>
                                    </p:anim>
                                    <p:anim calcmode="lin" valueType="num">
                                      <p:cBhvr>
                                        <p:cTn id="19" dur="5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ppt_x</p:attrName>
                                        </p:attrNameLst>
                                      </p:cBhvr>
                                      <p:tavLst>
                                        <p:tav tm="0">
                                          <p:val>
                                            <p:strVal val="1+#ppt_w/2"/>
                                          </p:val>
                                        </p:tav>
                                        <p:tav tm="100000">
                                          <p:val>
                                            <p:strVal val="#ppt_x"/>
                                          </p:val>
                                        </p:tav>
                                      </p:tavLst>
                                    </p:anim>
                                    <p:anim calcmode="lin" valueType="num">
                                      <p:cBhvr>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ppt_x</p:attrName>
                                        </p:attrNameLst>
                                      </p:cBhvr>
                                      <p:tavLst>
                                        <p:tav tm="0">
                                          <p:val>
                                            <p:strVal val="1+#ppt_w/2"/>
                                          </p:val>
                                        </p:tav>
                                        <p:tav tm="100000">
                                          <p:val>
                                            <p:strVal val="#ppt_x"/>
                                          </p:val>
                                        </p:tav>
                                      </p:tavLst>
                                    </p:anim>
                                    <p:anim calcmode="lin" valueType="num">
                                      <p:cBhvr>
                                        <p:cTn id="27" dur="500" fill="hold"/>
                                        <p:tgtEl>
                                          <p:spTgt spid="29"/>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75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ppt_x</p:attrName>
                                        </p:attrNameLst>
                                      </p:cBhvr>
                                      <p:tavLst>
                                        <p:tav tm="0">
                                          <p:val>
                                            <p:strVal val="1+#ppt_w/2"/>
                                          </p:val>
                                        </p:tav>
                                        <p:tav tm="100000">
                                          <p:val>
                                            <p:strVal val="#ppt_x"/>
                                          </p:val>
                                        </p:tav>
                                      </p:tavLst>
                                    </p:anim>
                                    <p:anim calcmode="lin" valueType="num">
                                      <p:cBhvr>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210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utoUpdateAnimBg="0"/>
      <p:bldP spid="15" grpId="0" animBg="1"/>
      <p:bldP spid="28" grpId="0" bldLvl="0" autoUpdateAnimBg="0"/>
      <p:bldP spid="29" grpId="0" bldLvl="0" autoUpdateAnimBg="0"/>
      <p:bldP spid="30" grpId="0" bldLvl="0" autoUpdateAnimBg="0"/>
      <p:bldP spid="3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箭头3"/>
          <p:cNvSpPr>
            <a:spLocks/>
          </p:cNvSpPr>
          <p:nvPr/>
        </p:nvSpPr>
        <p:spPr bwMode="gray">
          <a:xfrm flipV="1">
            <a:off x="2521678" y="3501801"/>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2" name="箭头2"/>
          <p:cNvSpPr>
            <a:spLocks/>
          </p:cNvSpPr>
          <p:nvPr/>
        </p:nvSpPr>
        <p:spPr bwMode="gray">
          <a:xfrm rot="16200000">
            <a:off x="2945991" y="2810469"/>
            <a:ext cx="477838"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3" name="箭头1"/>
          <p:cNvSpPr>
            <a:spLocks/>
          </p:cNvSpPr>
          <p:nvPr/>
        </p:nvSpPr>
        <p:spPr bwMode="gray">
          <a:xfrm>
            <a:off x="2511328" y="2057424"/>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4" name="文本1"/>
          <p:cNvSpPr>
            <a:spLocks noChangeArrowheads="1"/>
          </p:cNvSpPr>
          <p:nvPr/>
        </p:nvSpPr>
        <p:spPr bwMode="gray">
          <a:xfrm>
            <a:off x="6891103" y="1701601"/>
            <a:ext cx="3381201" cy="1155600"/>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smtClean="0">
                <a:solidFill>
                  <a:srgbClr val="4D4D4D"/>
                </a:solidFill>
                <a:latin typeface="微软雅黑" pitchFamily="34" charset="-122"/>
                <a:ea typeface="微软雅黑" pitchFamily="34" charset="-122"/>
              </a:rPr>
              <a:t>    点击添加文字，点击添加文字</a:t>
            </a:r>
            <a:endParaRPr kumimoji="0" lang="zh-CN" altLang="zh-CN" sz="1600"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5" name="标题1"/>
          <p:cNvSpPr>
            <a:spLocks noChangeArrowheads="1"/>
          </p:cNvSpPr>
          <p:nvPr/>
        </p:nvSpPr>
        <p:spPr bwMode="gray">
          <a:xfrm>
            <a:off x="4231866" y="1701601"/>
            <a:ext cx="2659237" cy="1155600"/>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kumimoji="0" lang="zh-CN" altLang="en-US"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        点击添加文本</a:t>
            </a:r>
            <a:endParaRPr kumimoji="0" lang="zh-CN" altLang="zh-CN"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6" name="文本2"/>
          <p:cNvSpPr>
            <a:spLocks noChangeArrowheads="1"/>
          </p:cNvSpPr>
          <p:nvPr/>
        </p:nvSpPr>
        <p:spPr bwMode="gray">
          <a:xfrm>
            <a:off x="6891103" y="3138289"/>
            <a:ext cx="3381201" cy="1155600"/>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600" dirty="0" smtClean="0">
              <a:solidFill>
                <a:srgbClr val="4D4D4D"/>
              </a:solidFill>
              <a:latin typeface="微软雅黑" pitchFamily="34" charset="-122"/>
              <a:ea typeface="微软雅黑" pitchFamily="34" charset="-122"/>
            </a:endParaRPr>
          </a:p>
          <a:p>
            <a:pPr fontAlgn="base">
              <a:lnSpc>
                <a:spcPct val="120000"/>
              </a:lnSpc>
              <a:spcBef>
                <a:spcPct val="0"/>
              </a:spcBef>
              <a:spcAft>
                <a:spcPct val="0"/>
              </a:spcAft>
              <a:defRPr/>
            </a:pPr>
            <a:r>
              <a:rPr lang="en-US" altLang="zh-CN" sz="1600" dirty="0">
                <a:solidFill>
                  <a:srgbClr val="4D4D4D"/>
                </a:solidFill>
                <a:latin typeface="微软雅黑" pitchFamily="34" charset="-122"/>
                <a:ea typeface="微软雅黑" pitchFamily="34" charset="-122"/>
              </a:rPr>
              <a:t> </a:t>
            </a:r>
            <a:r>
              <a:rPr lang="en-US" altLang="zh-CN" sz="1600" dirty="0" smtClean="0">
                <a:solidFill>
                  <a:srgbClr val="4D4D4D"/>
                </a:solidFill>
                <a:latin typeface="微软雅黑" pitchFamily="34" charset="-122"/>
                <a:ea typeface="微软雅黑" pitchFamily="34" charset="-122"/>
              </a:rPr>
              <a:t>   </a:t>
            </a:r>
            <a:r>
              <a:rPr lang="zh-CN" altLang="en-US" sz="1600" dirty="0" smtClean="0">
                <a:solidFill>
                  <a:srgbClr val="4D4D4D"/>
                </a:solidFill>
                <a:latin typeface="微软雅黑" pitchFamily="34" charset="-122"/>
                <a:ea typeface="微软雅黑" pitchFamily="34" charset="-122"/>
              </a:rPr>
              <a:t>点击</a:t>
            </a:r>
            <a:r>
              <a:rPr lang="zh-CN" altLang="en-US" sz="1600" dirty="0">
                <a:solidFill>
                  <a:srgbClr val="4D4D4D"/>
                </a:solidFill>
                <a:latin typeface="微软雅黑" pitchFamily="34" charset="-122"/>
                <a:ea typeface="微软雅黑" pitchFamily="34" charset="-122"/>
              </a:rPr>
              <a:t>添加文字，点击添加文字</a:t>
            </a:r>
            <a:endParaRPr lang="zh-CN" altLang="zh-CN" sz="1600" dirty="0">
              <a:solidFill>
                <a:srgbClr val="4D4D4D"/>
              </a:solidFill>
              <a:latin typeface="微软雅黑" pitchFamily="34" charset="-122"/>
              <a:ea typeface="微软雅黑" pitchFamily="34" charset="-122"/>
            </a:endParaRPr>
          </a:p>
          <a:p>
            <a:pPr lvl="0" fontAlgn="base">
              <a:lnSpc>
                <a:spcPct val="120000"/>
              </a:lnSpc>
              <a:spcBef>
                <a:spcPct val="0"/>
              </a:spcBef>
              <a:spcAft>
                <a:spcPct val="0"/>
              </a:spcAft>
              <a:defRPr/>
            </a:pPr>
            <a:endParaRPr kumimoji="0" lang="zh-CN" altLang="zh-CN" sz="1600"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7" name="标题2"/>
          <p:cNvSpPr>
            <a:spLocks noChangeArrowheads="1"/>
          </p:cNvSpPr>
          <p:nvPr/>
        </p:nvSpPr>
        <p:spPr bwMode="gray">
          <a:xfrm>
            <a:off x="4244566" y="3138289"/>
            <a:ext cx="2646537" cy="1155600"/>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点击添加文本</a:t>
            </a:r>
            <a:endParaRPr kumimoji="0" lang="zh-CN" altLang="zh-CN"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8" name="文本3"/>
          <p:cNvSpPr>
            <a:spLocks noChangeArrowheads="1"/>
          </p:cNvSpPr>
          <p:nvPr/>
        </p:nvSpPr>
        <p:spPr bwMode="ltGray">
          <a:xfrm>
            <a:off x="6891103" y="4589016"/>
            <a:ext cx="3384376" cy="1145034"/>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smtClean="0">
                <a:solidFill>
                  <a:srgbClr val="4D4D4D"/>
                </a:solidFill>
                <a:latin typeface="微软雅黑" pitchFamily="34" charset="-122"/>
                <a:ea typeface="微软雅黑" pitchFamily="34" charset="-122"/>
              </a:rPr>
              <a:t>    点击</a:t>
            </a:r>
            <a:r>
              <a:rPr lang="zh-CN" altLang="en-US" sz="1600" dirty="0">
                <a:solidFill>
                  <a:srgbClr val="4D4D4D"/>
                </a:solidFill>
                <a:latin typeface="微软雅黑" pitchFamily="34" charset="-122"/>
                <a:ea typeface="微软雅黑" pitchFamily="34" charset="-122"/>
              </a:rPr>
              <a:t>添加文字，点击添加文字</a:t>
            </a:r>
            <a:endParaRPr lang="zh-CN" altLang="zh-CN" sz="1600" dirty="0">
              <a:solidFill>
                <a:srgbClr val="4D4D4D"/>
              </a:solidFill>
              <a:latin typeface="微软雅黑" pitchFamily="34" charset="-122"/>
              <a:ea typeface="微软雅黑" pitchFamily="34" charset="-122"/>
            </a:endParaRPr>
          </a:p>
        </p:txBody>
      </p:sp>
      <p:sp>
        <p:nvSpPr>
          <p:cNvPr id="219" name="标题3"/>
          <p:cNvSpPr>
            <a:spLocks noChangeArrowheads="1"/>
          </p:cNvSpPr>
          <p:nvPr/>
        </p:nvSpPr>
        <p:spPr bwMode="gray">
          <a:xfrm>
            <a:off x="4225516" y="4579490"/>
            <a:ext cx="2665587" cy="1154559"/>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点击添加文本</a:t>
            </a:r>
            <a:endParaRPr kumimoji="0" lang="zh-CN" altLang="zh-CN"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20" name="Oval 19"/>
          <p:cNvSpPr>
            <a:spLocks noChangeArrowheads="1"/>
          </p:cNvSpPr>
          <p:nvPr/>
        </p:nvSpPr>
        <p:spPr bwMode="auto">
          <a:xfrm>
            <a:off x="1994719" y="2997905"/>
            <a:ext cx="1440000" cy="1440000"/>
          </a:xfrm>
          <a:prstGeom prst="roundRect">
            <a:avLst/>
          </a:prstGeom>
          <a:solidFill>
            <a:schemeClr val="accent1"/>
          </a:solidFill>
          <a:ln w="3175" cap="flat" cmpd="sng" algn="ctr">
            <a:noFill/>
            <a:prstDash val="solid"/>
          </a:ln>
          <a:effectLst/>
        </p:spPr>
        <p:txBody>
          <a:bodyPr lIns="126000" rIns="126000" bIns="180000" anchor="ctr"/>
          <a:lstStyle/>
          <a:p>
            <a:pPr algn="ctr">
              <a:lnSpc>
                <a:spcPct val="120000"/>
              </a:lnSpc>
            </a:pPr>
            <a:r>
              <a:rPr lang="zh-CN" altLang="en-US" sz="2000" b="1" kern="0" dirty="0" smtClean="0">
                <a:solidFill>
                  <a:srgbClr val="F9F9F9"/>
                </a:solidFill>
                <a:latin typeface="微软雅黑" pitchFamily="34" charset="-122"/>
                <a:ea typeface="微软雅黑" pitchFamily="34" charset="-122"/>
              </a:rPr>
              <a:t>添加内容</a:t>
            </a:r>
            <a:endParaRPr lang="zh-CN" altLang="en-US" sz="2000" b="1" kern="0" dirty="0">
              <a:solidFill>
                <a:srgbClr val="F9F9F9"/>
              </a:solidFill>
              <a:latin typeface="微软雅黑" pitchFamily="34" charset="-122"/>
              <a:ea typeface="微软雅黑" pitchFamily="34" charset="-122"/>
            </a:endParaRPr>
          </a:p>
        </p:txBody>
      </p:sp>
      <p:sp>
        <p:nvSpPr>
          <p:cNvPr id="14" name="文本框 2"/>
          <p:cNvSpPr txBox="1"/>
          <p:nvPr/>
        </p:nvSpPr>
        <p:spPr>
          <a:xfrm>
            <a:off x="1681878"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54498091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850"/>
                            </p:stCondLst>
                            <p:childTnLst>
                              <p:par>
                                <p:cTn id="13" presetID="21" presetClass="entr" presetSubtype="1" fill="hold" grpId="0" nodeType="afterEffect">
                                  <p:stCondLst>
                                    <p:cond delay="0"/>
                                  </p:stCondLst>
                                  <p:childTnLst>
                                    <p:set>
                                      <p:cBhvr>
                                        <p:cTn id="14" dur="1" fill="hold">
                                          <p:stCondLst>
                                            <p:cond delay="0"/>
                                          </p:stCondLst>
                                        </p:cTn>
                                        <p:tgtEl>
                                          <p:spTgt spid="220"/>
                                        </p:tgtEl>
                                        <p:attrNameLst>
                                          <p:attrName>style.visibility</p:attrName>
                                        </p:attrNameLst>
                                      </p:cBhvr>
                                      <p:to>
                                        <p:strVal val="visible"/>
                                      </p:to>
                                    </p:set>
                                    <p:animEffect transition="in" filter="wheel(1)">
                                      <p:cBhvr>
                                        <p:cTn id="15" dur="500"/>
                                        <p:tgtEl>
                                          <p:spTgt spid="220"/>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wipe(left)">
                                      <p:cBhvr>
                                        <p:cTn id="19" dur="500"/>
                                        <p:tgtEl>
                                          <p:spTgt spid="213"/>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wipe(left)">
                                      <p:cBhvr>
                                        <p:cTn id="23" dur="500"/>
                                        <p:tgtEl>
                                          <p:spTgt spid="215"/>
                                        </p:tgtEl>
                                      </p:cBhvr>
                                    </p:animEffect>
                                  </p:childTnLst>
                                </p:cTn>
                              </p:par>
                            </p:childTnLst>
                          </p:cTn>
                        </p:par>
                        <p:par>
                          <p:cTn id="24" fill="hold">
                            <p:stCondLst>
                              <p:cond delay="2350"/>
                            </p:stCondLst>
                            <p:childTnLst>
                              <p:par>
                                <p:cTn id="25" presetID="22" presetClass="entr" presetSubtype="8" fill="hold" grpId="0"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wipe(left)">
                                      <p:cBhvr>
                                        <p:cTn id="27" dur="500"/>
                                        <p:tgtEl>
                                          <p:spTgt spid="2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wipe(left)">
                                      <p:cBhvr>
                                        <p:cTn id="30" dur="500"/>
                                        <p:tgtEl>
                                          <p:spTgt spid="212"/>
                                        </p:tgtEl>
                                      </p:cBhvr>
                                    </p:animEffect>
                                  </p:childTnLst>
                                </p:cTn>
                              </p:par>
                            </p:childTnLst>
                          </p:cTn>
                        </p:par>
                        <p:par>
                          <p:cTn id="31" fill="hold">
                            <p:stCondLst>
                              <p:cond delay="2850"/>
                            </p:stCondLst>
                            <p:childTnLst>
                              <p:par>
                                <p:cTn id="32" presetID="22" presetClass="entr" presetSubtype="8" fill="hold" grpId="0" nodeType="afterEffect">
                                  <p:stCondLst>
                                    <p:cond delay="0"/>
                                  </p:stCondLst>
                                  <p:childTnLst>
                                    <p:set>
                                      <p:cBhvr>
                                        <p:cTn id="33" dur="1" fill="hold">
                                          <p:stCondLst>
                                            <p:cond delay="0"/>
                                          </p:stCondLst>
                                        </p:cTn>
                                        <p:tgtEl>
                                          <p:spTgt spid="217"/>
                                        </p:tgtEl>
                                        <p:attrNameLst>
                                          <p:attrName>style.visibility</p:attrName>
                                        </p:attrNameLst>
                                      </p:cBhvr>
                                      <p:to>
                                        <p:strVal val="visible"/>
                                      </p:to>
                                    </p:set>
                                    <p:animEffect transition="in" filter="wipe(left)">
                                      <p:cBhvr>
                                        <p:cTn id="34" dur="500"/>
                                        <p:tgtEl>
                                          <p:spTgt spid="217"/>
                                        </p:tgtEl>
                                      </p:cBhvr>
                                    </p:animEffect>
                                  </p:childTnLst>
                                </p:cTn>
                              </p:par>
                            </p:childTnLst>
                          </p:cTn>
                        </p:par>
                        <p:par>
                          <p:cTn id="35" fill="hold">
                            <p:stCondLst>
                              <p:cond delay="3350"/>
                            </p:stCondLst>
                            <p:childTnLst>
                              <p:par>
                                <p:cTn id="36" presetID="22" presetClass="entr" presetSubtype="8" fill="hold" grpId="0" nodeType="afterEffect">
                                  <p:stCondLst>
                                    <p:cond delay="0"/>
                                  </p:stCondLst>
                                  <p:childTnLst>
                                    <p:set>
                                      <p:cBhvr>
                                        <p:cTn id="37" dur="1" fill="hold">
                                          <p:stCondLst>
                                            <p:cond delay="0"/>
                                          </p:stCondLst>
                                        </p:cTn>
                                        <p:tgtEl>
                                          <p:spTgt spid="216"/>
                                        </p:tgtEl>
                                        <p:attrNameLst>
                                          <p:attrName>style.visibility</p:attrName>
                                        </p:attrNameLst>
                                      </p:cBhvr>
                                      <p:to>
                                        <p:strVal val="visible"/>
                                      </p:to>
                                    </p:set>
                                    <p:animEffect transition="in" filter="wipe(left)">
                                      <p:cBhvr>
                                        <p:cTn id="38" dur="500"/>
                                        <p:tgtEl>
                                          <p:spTgt spid="2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1"/>
                                        </p:tgtEl>
                                        <p:attrNameLst>
                                          <p:attrName>style.visibility</p:attrName>
                                        </p:attrNameLst>
                                      </p:cBhvr>
                                      <p:to>
                                        <p:strVal val="visible"/>
                                      </p:to>
                                    </p:set>
                                    <p:animEffect transition="in" filter="wipe(left)">
                                      <p:cBhvr>
                                        <p:cTn id="41" dur="500"/>
                                        <p:tgtEl>
                                          <p:spTgt spid="211"/>
                                        </p:tgtEl>
                                      </p:cBhvr>
                                    </p:animEffect>
                                  </p:childTnLst>
                                </p:cTn>
                              </p:par>
                            </p:childTnLst>
                          </p:cTn>
                        </p:par>
                        <p:par>
                          <p:cTn id="42" fill="hold">
                            <p:stCondLst>
                              <p:cond delay="3850"/>
                            </p:stCondLst>
                            <p:childTnLst>
                              <p:par>
                                <p:cTn id="43" presetID="22" presetClass="entr" presetSubtype="8" fill="hold" grpId="0" nodeType="after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wipe(left)">
                                      <p:cBhvr>
                                        <p:cTn id="45" dur="500"/>
                                        <p:tgtEl>
                                          <p:spTgt spid="219"/>
                                        </p:tgtEl>
                                      </p:cBhvr>
                                    </p:animEffect>
                                  </p:childTnLst>
                                </p:cTn>
                              </p:par>
                            </p:childTnLst>
                          </p:cTn>
                        </p:par>
                        <p:par>
                          <p:cTn id="46" fill="hold">
                            <p:stCondLst>
                              <p:cond delay="4350"/>
                            </p:stCondLst>
                            <p:childTnLst>
                              <p:par>
                                <p:cTn id="47" presetID="22" presetClass="entr" presetSubtype="8" fill="hold" grpId="0" nodeType="afterEffect">
                                  <p:stCondLst>
                                    <p:cond delay="0"/>
                                  </p:stCondLst>
                                  <p:childTnLst>
                                    <p:set>
                                      <p:cBhvr>
                                        <p:cTn id="48" dur="1" fill="hold">
                                          <p:stCondLst>
                                            <p:cond delay="0"/>
                                          </p:stCondLst>
                                        </p:cTn>
                                        <p:tgtEl>
                                          <p:spTgt spid="218"/>
                                        </p:tgtEl>
                                        <p:attrNameLst>
                                          <p:attrName>style.visibility</p:attrName>
                                        </p:attrNameLst>
                                      </p:cBhvr>
                                      <p:to>
                                        <p:strVal val="visible"/>
                                      </p:to>
                                    </p:set>
                                    <p:animEffect transition="in" filter="wipe(left)">
                                      <p:cBhvr>
                                        <p:cTn id="49"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6341" y="2094571"/>
            <a:ext cx="4747259" cy="526115"/>
          </a:xfrm>
          <a:prstGeom prst="rightArrow">
            <a:avLst>
              <a:gd name="adj1" fmla="val 50000"/>
              <a:gd name="adj2" fmla="val 50092"/>
            </a:avLst>
          </a:prstGeom>
          <a:solidFill>
            <a:schemeClr val="accent1"/>
          </a:solidFill>
          <a:ln>
            <a:noFill/>
          </a:ln>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5" name="右箭头 4"/>
          <p:cNvSpPr>
            <a:spLocks noChangeArrowheads="1"/>
          </p:cNvSpPr>
          <p:nvPr/>
        </p:nvSpPr>
        <p:spPr bwMode="auto">
          <a:xfrm flipH="1">
            <a:off x="3741426" y="2883741"/>
            <a:ext cx="4915696" cy="523867"/>
          </a:xfrm>
          <a:prstGeom prst="rightArrow">
            <a:avLst>
              <a:gd name="adj1" fmla="val 50000"/>
              <a:gd name="adj2" fmla="val 50064"/>
            </a:avLst>
          </a:prstGeom>
          <a:solidFill>
            <a:schemeClr val="accent1"/>
          </a:solidFill>
          <a:ln>
            <a:noFill/>
          </a:ln>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6" name="椭圆 5"/>
          <p:cNvSpPr>
            <a:spLocks noChangeArrowheads="1"/>
          </p:cNvSpPr>
          <p:nvPr/>
        </p:nvSpPr>
        <p:spPr bwMode="auto">
          <a:xfrm>
            <a:off x="1239250" y="1438053"/>
            <a:ext cx="2502175" cy="2538389"/>
          </a:xfrm>
          <a:prstGeom prst="ellipse">
            <a:avLst/>
          </a:prstGeom>
          <a:solidFill>
            <a:schemeClr val="accent1"/>
          </a:solidFill>
          <a:ln>
            <a:noFill/>
          </a:ln>
          <a:effectLst/>
          <a:extLst/>
        </p:spPr>
        <p:txBody>
          <a:bodyPr lIns="128296" tIns="64146" rIns="128296" bIns="64146" anchor="ctr"/>
          <a:lstStyle/>
          <a:p>
            <a:pPr>
              <a:lnSpc>
                <a:spcPct val="120000"/>
              </a:lnSpc>
              <a:defRPr/>
            </a:pPr>
            <a:r>
              <a:rPr lang="zh-CN" altLang="en-US" sz="2500" kern="0" dirty="0">
                <a:solidFill>
                  <a:srgbClr val="FFFFFF"/>
                </a:solidFill>
                <a:latin typeface="微软雅黑" pitchFamily="34" charset="-122"/>
                <a:ea typeface="微软雅黑" pitchFamily="34" charset="-122"/>
              </a:rPr>
              <a:t>  </a:t>
            </a:r>
            <a:r>
              <a:rPr lang="zh-CN" altLang="en-US" sz="2500" kern="0" dirty="0" smtClean="0">
                <a:solidFill>
                  <a:srgbClr val="FFFFFF"/>
                </a:solidFill>
                <a:latin typeface="微软雅黑" pitchFamily="34" charset="-122"/>
                <a:ea typeface="微软雅黑" pitchFamily="34" charset="-122"/>
              </a:rPr>
              <a:t>添加内容</a:t>
            </a:r>
            <a:endParaRPr lang="zh-CN" altLang="en-US" sz="2500" kern="0" dirty="0">
              <a:solidFill>
                <a:srgbClr val="FFFFFF"/>
              </a:solidFill>
              <a:latin typeface="微软雅黑" pitchFamily="34" charset="-122"/>
              <a:ea typeface="微软雅黑" pitchFamily="34" charset="-122"/>
            </a:endParaRPr>
          </a:p>
        </p:txBody>
      </p:sp>
      <p:sp>
        <p:nvSpPr>
          <p:cNvPr id="7" name="椭圆 6"/>
          <p:cNvSpPr>
            <a:spLocks noChangeArrowheads="1"/>
          </p:cNvSpPr>
          <p:nvPr/>
        </p:nvSpPr>
        <p:spPr bwMode="auto">
          <a:xfrm>
            <a:off x="8397819" y="1438053"/>
            <a:ext cx="2504390" cy="2538389"/>
          </a:xfrm>
          <a:prstGeom prst="ellipse">
            <a:avLst/>
          </a:prstGeom>
          <a:solidFill>
            <a:schemeClr val="accent1"/>
          </a:solidFill>
          <a:ln>
            <a:noFill/>
          </a:ln>
          <a:effectLst/>
          <a:extLst/>
        </p:spPr>
        <p:txBody>
          <a:bodyPr lIns="128296" tIns="64146" rIns="128296" bIns="64146" anchor="ctr"/>
          <a:lstStyle/>
          <a:p>
            <a:pPr>
              <a:lnSpc>
                <a:spcPct val="120000"/>
              </a:lnSpc>
              <a:defRPr/>
            </a:pPr>
            <a:r>
              <a:rPr lang="zh-CN" altLang="en-US" sz="2500" kern="0" dirty="0">
                <a:solidFill>
                  <a:srgbClr val="FFFFFF"/>
                </a:solidFill>
                <a:latin typeface="微软雅黑" pitchFamily="34" charset="-122"/>
                <a:ea typeface="微软雅黑" pitchFamily="34" charset="-122"/>
              </a:rPr>
              <a:t>  </a:t>
            </a:r>
            <a:r>
              <a:rPr lang="zh-CN" altLang="en-US" sz="2500" kern="0" dirty="0" smtClean="0">
                <a:solidFill>
                  <a:srgbClr val="FFFFFF"/>
                </a:solidFill>
                <a:latin typeface="微软雅黑" pitchFamily="34" charset="-122"/>
                <a:ea typeface="微软雅黑" pitchFamily="34" charset="-122"/>
              </a:rPr>
              <a:t>添加内容</a:t>
            </a:r>
            <a:endParaRPr lang="zh-CN" altLang="en-US" sz="2500" kern="0" dirty="0">
              <a:solidFill>
                <a:srgbClr val="FFFFFF"/>
              </a:solidFill>
              <a:latin typeface="微软雅黑" pitchFamily="34" charset="-122"/>
              <a:ea typeface="微软雅黑" pitchFamily="34" charset="-122"/>
            </a:endParaRPr>
          </a:p>
        </p:txBody>
      </p:sp>
      <p:sp>
        <p:nvSpPr>
          <p:cNvPr id="8" name="矩形 7"/>
          <p:cNvSpPr/>
          <p:nvPr/>
        </p:nvSpPr>
        <p:spPr>
          <a:xfrm>
            <a:off x="4904971" y="1921448"/>
            <a:ext cx="1983566" cy="1661533"/>
          </a:xfrm>
          <a:prstGeom prst="rect">
            <a:avLst/>
          </a:prstGeom>
          <a:gradFill>
            <a:gsLst>
              <a:gs pos="33000">
                <a:srgbClr val="F9F9F9"/>
              </a:gs>
              <a:gs pos="100000">
                <a:srgbClr val="D7D7D7"/>
              </a:gs>
            </a:gsLst>
            <a:lin ang="5400000" scaled="0"/>
          </a:gradFill>
          <a:ln w="3175" cap="flat" cmpd="sng" algn="ctr">
            <a:noFill/>
            <a:prstDash val="solid"/>
          </a:ln>
          <a:effectLst/>
        </p:spPr>
        <p:txBody>
          <a:bodyPr lIns="128296" tIns="64146" rIns="128296" bIns="64146" anchor="ctr"/>
          <a:lstStyle/>
          <a:p>
            <a:pPr>
              <a:lnSpc>
                <a:spcPct val="120000"/>
              </a:lnSpc>
              <a:defRPr/>
            </a:pPr>
            <a:r>
              <a:rPr lang="zh-CN" altLang="en-US" kern="0" dirty="0">
                <a:solidFill>
                  <a:srgbClr val="414455"/>
                </a:solidFill>
                <a:latin typeface="微软雅黑" pitchFamily="34" charset="-122"/>
                <a:ea typeface="微软雅黑" pitchFamily="34" charset="-122"/>
              </a:rPr>
              <a:t>   </a:t>
            </a:r>
            <a:r>
              <a:rPr lang="zh-CN" altLang="en-US" kern="0" dirty="0" smtClean="0">
                <a:solidFill>
                  <a:srgbClr val="414455"/>
                </a:solidFill>
                <a:latin typeface="微软雅黑" pitchFamily="34" charset="-122"/>
                <a:ea typeface="微软雅黑" pitchFamily="34" charset="-122"/>
              </a:rPr>
              <a:t>添加内容</a:t>
            </a:r>
            <a:endParaRPr lang="zh-CN" altLang="en-US" kern="0" dirty="0">
              <a:solidFill>
                <a:srgbClr val="414455"/>
              </a:solidFill>
              <a:latin typeface="微软雅黑" pitchFamily="34" charset="-122"/>
              <a:ea typeface="微软雅黑" pitchFamily="34" charset="-122"/>
            </a:endParaRPr>
          </a:p>
        </p:txBody>
      </p:sp>
      <p:sp>
        <p:nvSpPr>
          <p:cNvPr id="9" name="下箭头 8"/>
          <p:cNvSpPr>
            <a:spLocks noChangeArrowheads="1"/>
          </p:cNvSpPr>
          <p:nvPr/>
        </p:nvSpPr>
        <p:spPr bwMode="auto">
          <a:xfrm>
            <a:off x="5453393" y="3716434"/>
            <a:ext cx="1123653" cy="786922"/>
          </a:xfrm>
          <a:prstGeom prst="downArrow">
            <a:avLst>
              <a:gd name="adj1" fmla="val 50000"/>
              <a:gd name="adj2" fmla="val 50000"/>
            </a:avLst>
          </a:prstGeom>
          <a:solidFill>
            <a:schemeClr val="accent1"/>
          </a:solidFill>
          <a:ln>
            <a:noFill/>
          </a:ln>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10" name="TextBox 9"/>
          <p:cNvSpPr txBox="1"/>
          <p:nvPr/>
        </p:nvSpPr>
        <p:spPr bwMode="auto">
          <a:xfrm>
            <a:off x="1037529" y="4066374"/>
            <a:ext cx="3045422" cy="1089808"/>
          </a:xfrm>
          <a:prstGeom prst="rect">
            <a:avLst/>
          </a:prstGeom>
          <a:noFill/>
        </p:spPr>
        <p:txBody>
          <a:bodyPr wrap="square" lIns="128296" tIns="64146" rIns="128296" bIns="64146">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1" name="TextBox 10"/>
          <p:cNvSpPr txBox="1"/>
          <p:nvPr/>
        </p:nvSpPr>
        <p:spPr bwMode="auto">
          <a:xfrm>
            <a:off x="8273666" y="4098983"/>
            <a:ext cx="2962655" cy="1089808"/>
          </a:xfrm>
          <a:prstGeom prst="rect">
            <a:avLst/>
          </a:prstGeom>
          <a:noFill/>
        </p:spPr>
        <p:txBody>
          <a:bodyPr wrap="square" lIns="128296" tIns="64146" rIns="128296" bIns="64146">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2" name="TextBox 19"/>
          <p:cNvSpPr txBox="1">
            <a:spLocks noChangeArrowheads="1"/>
          </p:cNvSpPr>
          <p:nvPr/>
        </p:nvSpPr>
        <p:spPr bwMode="auto">
          <a:xfrm>
            <a:off x="5331886" y="4452113"/>
            <a:ext cx="1571338" cy="905142"/>
          </a:xfrm>
          <a:prstGeom prst="rect">
            <a:avLst/>
          </a:prstGeom>
          <a:noFill/>
          <a:ln>
            <a:noFill/>
          </a:ln>
          <a:extLst/>
        </p:spPr>
        <p:txBody>
          <a:bodyPr lIns="128296" tIns="64146" rIns="128296" bIns="6414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defRPr/>
            </a:pPr>
            <a:r>
              <a:rPr lang="zh-CN" altLang="en-US" sz="2100" kern="0" dirty="0">
                <a:solidFill>
                  <a:srgbClr val="4D4D4D"/>
                </a:solidFill>
                <a:latin typeface="微软雅黑" pitchFamily="34" charset="-122"/>
                <a:ea typeface="微软雅黑" pitchFamily="34" charset="-122"/>
              </a:rPr>
              <a:t>单击此处添加标题</a:t>
            </a:r>
          </a:p>
        </p:txBody>
      </p:sp>
      <p:sp>
        <p:nvSpPr>
          <p:cNvPr id="14"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767" y="5278723"/>
            <a:ext cx="7715816" cy="1407962"/>
          </a:xfrm>
          <a:prstGeom prst="rect">
            <a:avLst/>
          </a:prstGeom>
        </p:spPr>
      </p:pic>
    </p:spTree>
    <p:extLst>
      <p:ext uri="{BB962C8B-B14F-4D97-AF65-F5344CB8AC3E}">
        <p14:creationId xmlns:p14="http://schemas.microsoft.com/office/powerpoint/2010/main" val="164294595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850"/>
                            </p:stCondLst>
                            <p:childTnLst>
                              <p:par>
                                <p:cTn id="13" presetID="49" presetClass="entr" presetSubtype="0" de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par>
                          <p:cTn id="25" fill="hold">
                            <p:stCondLst>
                              <p:cond delay="1350"/>
                            </p:stCondLst>
                            <p:childTnLst>
                              <p:par>
                                <p:cTn id="26" presetID="1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lide(fromLeft)">
                                      <p:cBhvr>
                                        <p:cTn id="28" dur="500"/>
                                        <p:tgtEl>
                                          <p:spTgt spid="4"/>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lide(fromRight)">
                                      <p:cBhvr>
                                        <p:cTn id="31" dur="500"/>
                                        <p:tgtEl>
                                          <p:spTgt spid="5"/>
                                        </p:tgtEl>
                                      </p:cBhvr>
                                    </p:animEffect>
                                  </p:childTnLst>
                                </p:cTn>
                              </p:par>
                            </p:childTnLst>
                          </p:cTn>
                        </p:par>
                        <p:par>
                          <p:cTn id="32" fill="hold">
                            <p:stCondLst>
                              <p:cond delay="1850"/>
                            </p:stCondLst>
                            <p:childTnLst>
                              <p:par>
                                <p:cTn id="33" presetID="17" presetClass="entr" presetSubtype="1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childTnLst>
                                </p:cTn>
                              </p:par>
                            </p:childTnLst>
                          </p:cTn>
                        </p:par>
                        <p:par>
                          <p:cTn id="37" fill="hold">
                            <p:stCondLst>
                              <p:cond delay="2350"/>
                            </p:stCondLst>
                            <p:childTnLst>
                              <p:par>
                                <p:cTn id="38" presetID="47"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350"/>
                            </p:stCondLst>
                            <p:childTnLst>
                              <p:par>
                                <p:cTn id="44" presetID="8"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500"/>
                                        <p:tgtEl>
                                          <p:spTgt spid="12"/>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diamond(in)">
                                      <p:cBhvr>
                                        <p:cTn id="49" dur="500"/>
                                        <p:tgtEl>
                                          <p:spTgt spid="10"/>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diamond(i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4658" y="1782598"/>
            <a:ext cx="8313653" cy="4027508"/>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5" name="椭圆 4"/>
          <p:cNvSpPr/>
          <p:nvPr/>
        </p:nvSpPr>
        <p:spPr>
          <a:xfrm>
            <a:off x="1135451" y="2983785"/>
            <a:ext cx="1618623" cy="16251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itchFamily="34" charset="-122"/>
                <a:ea typeface="微软雅黑" pitchFamily="34" charset="-122"/>
              </a:rPr>
              <a:t>点击添加文本</a:t>
            </a:r>
          </a:p>
        </p:txBody>
      </p:sp>
      <p:sp>
        <p:nvSpPr>
          <p:cNvPr id="6" name="椭圆 5"/>
          <p:cNvSpPr/>
          <p:nvPr/>
        </p:nvSpPr>
        <p:spPr>
          <a:xfrm>
            <a:off x="9449104" y="2983785"/>
            <a:ext cx="1618623" cy="16251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itchFamily="34" charset="-122"/>
                <a:ea typeface="微软雅黑" pitchFamily="34" charset="-122"/>
              </a:rPr>
              <a:t>点击添加文本</a:t>
            </a:r>
          </a:p>
        </p:txBody>
      </p:sp>
      <p:sp>
        <p:nvSpPr>
          <p:cNvPr id="7" name="矩形 6"/>
          <p:cNvSpPr/>
          <p:nvPr/>
        </p:nvSpPr>
        <p:spPr>
          <a:xfrm>
            <a:off x="5348142" y="2974667"/>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8" name="矩形 7"/>
          <p:cNvSpPr/>
          <p:nvPr/>
        </p:nvSpPr>
        <p:spPr>
          <a:xfrm>
            <a:off x="5348142" y="4255631"/>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9" name="上箭头 8"/>
          <p:cNvSpPr/>
          <p:nvPr/>
        </p:nvSpPr>
        <p:spPr>
          <a:xfrm>
            <a:off x="5402547" y="2166660"/>
            <a:ext cx="1477873" cy="706581"/>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0" name="上箭头 9"/>
          <p:cNvSpPr/>
          <p:nvPr/>
        </p:nvSpPr>
        <p:spPr>
          <a:xfrm flipV="1">
            <a:off x="5402547" y="4750236"/>
            <a:ext cx="1477873" cy="706581"/>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1" name="矩形 10"/>
          <p:cNvSpPr/>
          <p:nvPr/>
        </p:nvSpPr>
        <p:spPr>
          <a:xfrm>
            <a:off x="3863176" y="5598133"/>
            <a:ext cx="4433619" cy="423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a:latin typeface="微软雅黑" pitchFamily="34" charset="-122"/>
                <a:ea typeface="微软雅黑" pitchFamily="34" charset="-122"/>
              </a:rPr>
              <a:t>点击添加文本</a:t>
            </a:r>
          </a:p>
        </p:txBody>
      </p:sp>
      <p:sp>
        <p:nvSpPr>
          <p:cNvPr id="12" name="矩形 11"/>
          <p:cNvSpPr/>
          <p:nvPr/>
        </p:nvSpPr>
        <p:spPr>
          <a:xfrm>
            <a:off x="3863176" y="1570624"/>
            <a:ext cx="4433619" cy="423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dirty="0">
                <a:latin typeface="微软雅黑" pitchFamily="34" charset="-122"/>
                <a:ea typeface="微软雅黑" pitchFamily="34" charset="-122"/>
              </a:rPr>
              <a:t>点击添加文本</a:t>
            </a:r>
          </a:p>
        </p:txBody>
      </p:sp>
      <p:sp>
        <p:nvSpPr>
          <p:cNvPr id="13" name="五边形 2"/>
          <p:cNvSpPr/>
          <p:nvPr/>
        </p:nvSpPr>
        <p:spPr>
          <a:xfrm>
            <a:off x="3247318" y="3849347"/>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4" name="五边形 2"/>
          <p:cNvSpPr/>
          <p:nvPr/>
        </p:nvSpPr>
        <p:spPr>
          <a:xfrm flipH="1">
            <a:off x="3247318" y="3425398"/>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6"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64294595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35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185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2850"/>
                            </p:stCondLst>
                            <p:childTnLst>
                              <p:par>
                                <p:cTn id="42" presetID="2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par>
                          <p:cTn id="48" fill="hold">
                            <p:stCondLst>
                              <p:cond delay="3350"/>
                            </p:stCondLst>
                            <p:childTnLst>
                              <p:par>
                                <p:cTn id="49" presetID="16" presetClass="entr" presetSubtype="37"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outVertical)">
                                      <p:cBhvr>
                                        <p:cTn id="51" dur="500"/>
                                        <p:tgtEl>
                                          <p:spTgt spid="12"/>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outVertical)">
                                      <p:cBhvr>
                                        <p:cTn id="54" dur="500"/>
                                        <p:tgtEl>
                                          <p:spTgt spid="11"/>
                                        </p:tgtEl>
                                      </p:cBhvr>
                                    </p:animEffect>
                                  </p:childTnLst>
                                </p:cTn>
                              </p:par>
                            </p:childTnLst>
                          </p:cTn>
                        </p:par>
                        <p:par>
                          <p:cTn id="55" fill="hold">
                            <p:stCondLst>
                              <p:cond delay="3850"/>
                            </p:stCondLst>
                            <p:childTnLst>
                              <p:par>
                                <p:cTn id="56" presetID="16" presetClass="entr" presetSubtype="37"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outVertical)">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4"/>
          <p:cNvSpPr>
            <a:spLocks noChangeArrowheads="1"/>
          </p:cNvSpPr>
          <p:nvPr/>
        </p:nvSpPr>
        <p:spPr bwMode="auto">
          <a:xfrm>
            <a:off x="5660507" y="1125538"/>
            <a:ext cx="1276370" cy="1294904"/>
          </a:xfrm>
          <a:prstGeom prst="ellipse">
            <a:avLst/>
          </a:prstGeom>
          <a:solidFill>
            <a:schemeClr val="bg1">
              <a:lumMod val="65000"/>
            </a:schemeClr>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5" name="Oval 4"/>
          <p:cNvSpPr>
            <a:spLocks noChangeArrowheads="1"/>
          </p:cNvSpPr>
          <p:nvPr/>
        </p:nvSpPr>
        <p:spPr bwMode="auto">
          <a:xfrm>
            <a:off x="5651641" y="1142571"/>
            <a:ext cx="1276370" cy="1294904"/>
          </a:xfrm>
          <a:prstGeom prst="ellipse">
            <a:avLst/>
          </a:prstGeom>
          <a:solidFill>
            <a:schemeClr val="accent1"/>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6" name="Oval 4"/>
          <p:cNvSpPr>
            <a:spLocks noChangeArrowheads="1"/>
          </p:cNvSpPr>
          <p:nvPr/>
        </p:nvSpPr>
        <p:spPr bwMode="auto">
          <a:xfrm>
            <a:off x="4241058" y="1710946"/>
            <a:ext cx="1746230" cy="1771589"/>
          </a:xfrm>
          <a:prstGeom prst="ellipse">
            <a:avLst/>
          </a:prstGeom>
          <a:solidFill>
            <a:schemeClr val="bg1">
              <a:lumMod val="65000"/>
            </a:schemeClr>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7" name="Oval 4"/>
          <p:cNvSpPr>
            <a:spLocks noChangeArrowheads="1"/>
          </p:cNvSpPr>
          <p:nvPr/>
        </p:nvSpPr>
        <p:spPr bwMode="auto">
          <a:xfrm>
            <a:off x="4241058" y="2239947"/>
            <a:ext cx="1746230" cy="1242590"/>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chemeClr val="accent1"/>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8" name="Oval 4"/>
          <p:cNvSpPr>
            <a:spLocks noChangeArrowheads="1"/>
          </p:cNvSpPr>
          <p:nvPr/>
        </p:nvSpPr>
        <p:spPr bwMode="auto">
          <a:xfrm>
            <a:off x="2593852" y="2524623"/>
            <a:ext cx="2152199" cy="2183738"/>
          </a:xfrm>
          <a:prstGeom prst="ellipse">
            <a:avLst/>
          </a:prstGeom>
          <a:solidFill>
            <a:schemeClr val="bg1">
              <a:lumMod val="65000"/>
            </a:schemeClr>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9" name="Oval 4"/>
          <p:cNvSpPr>
            <a:spLocks noChangeArrowheads="1"/>
          </p:cNvSpPr>
          <p:nvPr/>
        </p:nvSpPr>
        <p:spPr bwMode="auto">
          <a:xfrm>
            <a:off x="2593852" y="3598161"/>
            <a:ext cx="2152199" cy="1110201"/>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chemeClr val="accent1"/>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0" name="Oval 4"/>
          <p:cNvSpPr>
            <a:spLocks noChangeArrowheads="1"/>
          </p:cNvSpPr>
          <p:nvPr/>
        </p:nvSpPr>
        <p:spPr bwMode="auto">
          <a:xfrm>
            <a:off x="648848" y="3569782"/>
            <a:ext cx="2641590" cy="2680302"/>
          </a:xfrm>
          <a:prstGeom prst="ellipse">
            <a:avLst/>
          </a:prstGeom>
          <a:solidFill>
            <a:schemeClr val="bg1">
              <a:lumMod val="65000"/>
            </a:schemeClr>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1" name="Oval 4"/>
          <p:cNvSpPr>
            <a:spLocks noChangeArrowheads="1"/>
          </p:cNvSpPr>
          <p:nvPr/>
        </p:nvSpPr>
        <p:spPr bwMode="auto">
          <a:xfrm>
            <a:off x="876437" y="5661959"/>
            <a:ext cx="2186414" cy="588123"/>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chemeClr val="accent1"/>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2" name="TextBox 11"/>
          <p:cNvSpPr txBox="1"/>
          <p:nvPr/>
        </p:nvSpPr>
        <p:spPr>
          <a:xfrm>
            <a:off x="1120916" y="4638199"/>
            <a:ext cx="1681963" cy="543466"/>
          </a:xfrm>
          <a:prstGeom prst="rect">
            <a:avLst/>
          </a:prstGeom>
          <a:noFill/>
        </p:spPr>
        <p:txBody>
          <a:bodyPr wrap="none" lIns="96248" tIns="48125" rIns="96248" bIns="48125" rtlCol="0" anchor="ctr">
            <a:spAutoFit/>
          </a:bodyPr>
          <a:lstStyle/>
          <a:p>
            <a:r>
              <a:rPr lang="zh-CN" altLang="en-US" sz="2900" dirty="0" smtClean="0">
                <a:solidFill>
                  <a:schemeClr val="bg1"/>
                </a:solidFill>
                <a:latin typeface="微软雅黑" pitchFamily="34" charset="-122"/>
                <a:ea typeface="微软雅黑" pitchFamily="34" charset="-122"/>
              </a:rPr>
              <a:t>添加文字</a:t>
            </a:r>
            <a:endParaRPr lang="zh-CN" altLang="en-US" sz="2900" dirty="0">
              <a:solidFill>
                <a:schemeClr val="bg1"/>
              </a:solidFill>
              <a:latin typeface="微软雅黑" pitchFamily="34" charset="-122"/>
              <a:ea typeface="微软雅黑" pitchFamily="34" charset="-122"/>
            </a:endParaRPr>
          </a:p>
        </p:txBody>
      </p:sp>
      <p:sp>
        <p:nvSpPr>
          <p:cNvPr id="13" name="TextBox 12"/>
          <p:cNvSpPr txBox="1"/>
          <p:nvPr/>
        </p:nvSpPr>
        <p:spPr>
          <a:xfrm>
            <a:off x="2937318" y="2963608"/>
            <a:ext cx="1476778" cy="481911"/>
          </a:xfrm>
          <a:prstGeom prst="rect">
            <a:avLst/>
          </a:prstGeom>
          <a:noFill/>
        </p:spPr>
        <p:txBody>
          <a:bodyPr wrap="none" lIns="96248" tIns="48125" rIns="96248" bIns="48125" rtlCol="0" anchor="ctr">
            <a:spAutoFit/>
          </a:bodyPr>
          <a:lstStyle/>
          <a:p>
            <a:r>
              <a:rPr lang="zh-CN" altLang="en-US" sz="2500" dirty="0" smtClean="0">
                <a:solidFill>
                  <a:schemeClr val="bg1"/>
                </a:solidFill>
                <a:latin typeface="微软雅黑" pitchFamily="34" charset="-122"/>
                <a:ea typeface="微软雅黑" pitchFamily="34" charset="-122"/>
              </a:rPr>
              <a:t>添加文字</a:t>
            </a:r>
            <a:endParaRPr lang="zh-CN" altLang="en-US" sz="2500" dirty="0">
              <a:solidFill>
                <a:schemeClr val="bg1"/>
              </a:solidFill>
              <a:latin typeface="微软雅黑" pitchFamily="34" charset="-122"/>
              <a:ea typeface="微软雅黑" pitchFamily="34" charset="-122"/>
            </a:endParaRPr>
          </a:p>
        </p:txBody>
      </p:sp>
      <p:sp>
        <p:nvSpPr>
          <p:cNvPr id="14" name="TextBox 13"/>
          <p:cNvSpPr txBox="1"/>
          <p:nvPr/>
        </p:nvSpPr>
        <p:spPr>
          <a:xfrm>
            <a:off x="4480312" y="2382709"/>
            <a:ext cx="1425482" cy="466522"/>
          </a:xfrm>
          <a:prstGeom prst="rect">
            <a:avLst/>
          </a:prstGeom>
          <a:noFill/>
        </p:spPr>
        <p:txBody>
          <a:bodyPr wrap="none" lIns="96248" tIns="48125" rIns="96248" bIns="48125" rtlCol="0" anchor="ctr">
            <a:spAutoFit/>
          </a:bodyPr>
          <a:lstStyle/>
          <a:p>
            <a:r>
              <a:rPr lang="zh-CN" altLang="en-US" dirty="0" smtClean="0">
                <a:solidFill>
                  <a:schemeClr val="bg1"/>
                </a:solidFill>
                <a:latin typeface="微软雅黑" pitchFamily="34" charset="-122"/>
                <a:ea typeface="微软雅黑" pitchFamily="34" charset="-122"/>
              </a:rPr>
              <a:t>添加文字</a:t>
            </a:r>
            <a:endParaRPr lang="zh-CN" altLang="en-US" dirty="0">
              <a:solidFill>
                <a:schemeClr val="bg1"/>
              </a:solidFill>
              <a:latin typeface="微软雅黑" pitchFamily="34" charset="-122"/>
              <a:ea typeface="微软雅黑" pitchFamily="34" charset="-122"/>
            </a:endParaRPr>
          </a:p>
        </p:txBody>
      </p:sp>
      <p:cxnSp>
        <p:nvCxnSpPr>
          <p:cNvPr id="15" name="直接连接符 14"/>
          <p:cNvCxnSpPr/>
          <p:nvPr/>
        </p:nvCxnSpPr>
        <p:spPr>
          <a:xfrm>
            <a:off x="6300459" y="1952853"/>
            <a:ext cx="1122356"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p:cNvCxnSpPr/>
          <p:nvPr/>
        </p:nvCxnSpPr>
        <p:spPr>
          <a:xfrm>
            <a:off x="5102482" y="2928993"/>
            <a:ext cx="2320333"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3620545" y="4041141"/>
            <a:ext cx="3802269"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p:cNvCxnSpPr/>
          <p:nvPr/>
        </p:nvCxnSpPr>
        <p:spPr>
          <a:xfrm>
            <a:off x="1969643" y="5199770"/>
            <a:ext cx="5453172"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9" name="TextBox 18"/>
          <p:cNvSpPr txBox="1"/>
          <p:nvPr/>
        </p:nvSpPr>
        <p:spPr>
          <a:xfrm>
            <a:off x="7510832" y="4909933"/>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0" name="TextBox 19"/>
          <p:cNvSpPr txBox="1"/>
          <p:nvPr/>
        </p:nvSpPr>
        <p:spPr>
          <a:xfrm>
            <a:off x="7510832" y="3769109"/>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1" name="TextBox 20"/>
          <p:cNvSpPr txBox="1"/>
          <p:nvPr/>
        </p:nvSpPr>
        <p:spPr>
          <a:xfrm>
            <a:off x="7510832" y="2628286"/>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2" name="TextBox 21"/>
          <p:cNvSpPr txBox="1"/>
          <p:nvPr/>
        </p:nvSpPr>
        <p:spPr>
          <a:xfrm>
            <a:off x="7510832" y="1706768"/>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3" name="TextBox 22"/>
          <p:cNvSpPr txBox="1"/>
          <p:nvPr/>
        </p:nvSpPr>
        <p:spPr>
          <a:xfrm>
            <a:off x="5774035" y="1601284"/>
            <a:ext cx="1015113" cy="343411"/>
          </a:xfrm>
          <a:prstGeom prst="rect">
            <a:avLst/>
          </a:prstGeom>
          <a:noFill/>
        </p:spPr>
        <p:txBody>
          <a:bodyPr wrap="none" lIns="96248" tIns="48125" rIns="96248" bIns="48125" rtlCol="0" anchor="ctr">
            <a:spAutoFit/>
          </a:bodyPr>
          <a:lstStyle/>
          <a:p>
            <a:r>
              <a:rPr lang="zh-CN" altLang="en-US" sz="1600" dirty="0" smtClean="0">
                <a:solidFill>
                  <a:schemeClr val="bg1"/>
                </a:solidFill>
                <a:latin typeface="微软雅黑" pitchFamily="34" charset="-122"/>
                <a:ea typeface="微软雅黑" pitchFamily="34" charset="-122"/>
              </a:rPr>
              <a:t>添加文字</a:t>
            </a:r>
            <a:endParaRPr lang="zh-CN" altLang="en-US" sz="1600" dirty="0">
              <a:solidFill>
                <a:schemeClr val="bg1"/>
              </a:solidFill>
              <a:latin typeface="微软雅黑" pitchFamily="34" charset="-122"/>
              <a:ea typeface="微软雅黑" pitchFamily="34" charset="-122"/>
            </a:endParaRPr>
          </a:p>
        </p:txBody>
      </p:sp>
      <p:sp>
        <p:nvSpPr>
          <p:cNvPr id="25" name="文本框 2"/>
          <p:cNvSpPr txBox="1"/>
          <p:nvPr/>
        </p:nvSpPr>
        <p:spPr>
          <a:xfrm>
            <a:off x="1739776"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229801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2" presetClass="entr" presetSubtype="1" fill="hold" grpId="0" nodeType="afterEffect" p14:presetBounceEnd="42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4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42000">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14:bounceEnd="42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42000">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14:bounceEnd="42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42000">
                                      <p:stCondLst>
                                        <p:cond delay="600"/>
                                      </p:stCondLst>
                                      <p:childTnLst>
                                        <p:set>
                                          <p:cBhvr>
                                            <p:cTn id="26" dur="1" fill="hold">
                                              <p:stCondLst>
                                                <p:cond delay="0"/>
                                              </p:stCondLst>
                                            </p:cTn>
                                            <p:tgtEl>
                                              <p:spTgt spid="10"/>
                                            </p:tgtEl>
                                            <p:attrNameLst>
                                              <p:attrName>style.visibility</p:attrName>
                                            </p:attrNameLst>
                                          </p:cBhvr>
                                          <p:to>
                                            <p:strVal val="visible"/>
                                          </p:to>
                                        </p:set>
                                        <p:anim calcmode="lin" valueType="num" p14:bounceEnd="42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95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245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34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95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45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495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59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6450"/>
                                </p:stCondLst>
                                <p:childTnLst>
                                  <p:par>
                                    <p:cTn id="62" presetID="22" presetClass="entr" presetSubtype="8"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6950"/>
                                </p:stCondLst>
                                <p:childTnLst>
                                  <p:par>
                                    <p:cTn id="66" presetID="22" presetClass="entr" presetSubtype="4"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7450"/>
                                </p:stCondLst>
                                <p:childTnLst>
                                  <p:par>
                                    <p:cTn id="70" presetID="42"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845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par>
                              <p:cTn id="79" fill="hold">
                                <p:stCondLst>
                                  <p:cond delay="895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945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childTnLst>
                              </p:cTn>
                            </p:par>
                            <p:par>
                              <p:cTn id="87" fill="hold">
                                <p:stCondLst>
                                  <p:cond delay="995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par>
                              <p:cTn id="93" fill="hold">
                                <p:stCondLst>
                                  <p:cond delay="10950"/>
                                </p:stCondLst>
                                <p:childTnLst>
                                  <p:par>
                                    <p:cTn id="94" presetID="22" presetClass="entr" presetSubtype="8"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11450"/>
                                </p:stCondLst>
                                <p:childTnLst>
                                  <p:par>
                                    <p:cTn id="98" presetID="22" presetClass="entr" presetSubtype="8"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95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245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34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95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45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495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59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6450"/>
                                </p:stCondLst>
                                <p:childTnLst>
                                  <p:par>
                                    <p:cTn id="62" presetID="22" presetClass="entr" presetSubtype="8"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6950"/>
                                </p:stCondLst>
                                <p:childTnLst>
                                  <p:par>
                                    <p:cTn id="66" presetID="22" presetClass="entr" presetSubtype="4"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7450"/>
                                </p:stCondLst>
                                <p:childTnLst>
                                  <p:par>
                                    <p:cTn id="70" presetID="42"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845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par>
                              <p:cTn id="79" fill="hold">
                                <p:stCondLst>
                                  <p:cond delay="895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945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childTnLst>
                              </p:cTn>
                            </p:par>
                            <p:par>
                              <p:cTn id="87" fill="hold">
                                <p:stCondLst>
                                  <p:cond delay="995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par>
                              <p:cTn id="93" fill="hold">
                                <p:stCondLst>
                                  <p:cond delay="10950"/>
                                </p:stCondLst>
                                <p:childTnLst>
                                  <p:par>
                                    <p:cTn id="94" presetID="22" presetClass="entr" presetSubtype="8"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11450"/>
                                </p:stCondLst>
                                <p:childTnLst>
                                  <p:par>
                                    <p:cTn id="98" presetID="22" presetClass="entr" presetSubtype="8"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P spid="2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5791629"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8" name="组合 67"/>
          <p:cNvGrpSpPr/>
          <p:nvPr/>
        </p:nvGrpSpPr>
        <p:grpSpPr>
          <a:xfrm>
            <a:off x="6673144" y="1573725"/>
            <a:ext cx="3741980" cy="511504"/>
            <a:chOff x="6339097" y="1573726"/>
            <a:chExt cx="3744416" cy="511504"/>
          </a:xfrm>
        </p:grpSpPr>
        <p:sp>
          <p:nvSpPr>
            <p:cNvPr id="69" name="圆角矩形 68"/>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0" name="矩形 69"/>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1" name="圆角矩形 70"/>
          <p:cNvSpPr/>
          <p:nvPr/>
        </p:nvSpPr>
        <p:spPr>
          <a:xfrm>
            <a:off x="5791629" y="241017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2" name="组合 71"/>
          <p:cNvGrpSpPr/>
          <p:nvPr/>
        </p:nvGrpSpPr>
        <p:grpSpPr>
          <a:xfrm>
            <a:off x="6649262" y="2410178"/>
            <a:ext cx="3741980" cy="511504"/>
            <a:chOff x="6315199" y="2410178"/>
            <a:chExt cx="3744416" cy="511504"/>
          </a:xfrm>
        </p:grpSpPr>
        <p:sp>
          <p:nvSpPr>
            <p:cNvPr id="73" name="圆角矩形 72"/>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4" name="矩形 73"/>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5" name="圆角矩形 74"/>
          <p:cNvSpPr/>
          <p:nvPr/>
        </p:nvSpPr>
        <p:spPr>
          <a:xfrm>
            <a:off x="5791629" y="3296032"/>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6" name="组合 75"/>
          <p:cNvGrpSpPr/>
          <p:nvPr/>
        </p:nvGrpSpPr>
        <p:grpSpPr>
          <a:xfrm>
            <a:off x="6673144" y="3296030"/>
            <a:ext cx="3741980" cy="511504"/>
            <a:chOff x="6339097" y="3296031"/>
            <a:chExt cx="3744416" cy="511504"/>
          </a:xfrm>
        </p:grpSpPr>
        <p:sp>
          <p:nvSpPr>
            <p:cNvPr id="77" name="圆角矩形 76"/>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8" name="矩形 77"/>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9" name="圆角矩形 78"/>
          <p:cNvSpPr/>
          <p:nvPr/>
        </p:nvSpPr>
        <p:spPr>
          <a:xfrm>
            <a:off x="5791629" y="418090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0" name="组合 79"/>
          <p:cNvGrpSpPr/>
          <p:nvPr/>
        </p:nvGrpSpPr>
        <p:grpSpPr>
          <a:xfrm>
            <a:off x="6673144" y="4180900"/>
            <a:ext cx="3741980" cy="511503"/>
            <a:chOff x="6339097" y="4180903"/>
            <a:chExt cx="3744416" cy="511504"/>
          </a:xfrm>
        </p:grpSpPr>
        <p:sp>
          <p:nvSpPr>
            <p:cNvPr id="81" name="圆角矩形 80"/>
            <p:cNvSpPr/>
            <p:nvPr/>
          </p:nvSpPr>
          <p:spPr>
            <a:xfrm>
              <a:off x="6339097" y="418090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2" name="矩形 81"/>
            <p:cNvSpPr/>
            <p:nvPr/>
          </p:nvSpPr>
          <p:spPr>
            <a:xfrm>
              <a:off x="6723349" y="4221882"/>
              <a:ext cx="2736305" cy="430929"/>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3" name="圆角矩形 82"/>
          <p:cNvSpPr/>
          <p:nvPr/>
        </p:nvSpPr>
        <p:spPr>
          <a:xfrm>
            <a:off x="5791758" y="505748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4" name="组合 83"/>
          <p:cNvGrpSpPr/>
          <p:nvPr/>
        </p:nvGrpSpPr>
        <p:grpSpPr>
          <a:xfrm>
            <a:off x="6673144" y="5057483"/>
            <a:ext cx="3741980" cy="511504"/>
            <a:chOff x="6339097" y="5057483"/>
            <a:chExt cx="3744416" cy="511504"/>
          </a:xfrm>
        </p:grpSpPr>
        <p:sp>
          <p:nvSpPr>
            <p:cNvPr id="85" name="圆角矩形 84"/>
            <p:cNvSpPr/>
            <p:nvPr/>
          </p:nvSpPr>
          <p:spPr>
            <a:xfrm>
              <a:off x="6339097" y="505748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6" name="矩形 85"/>
            <p:cNvSpPr/>
            <p:nvPr/>
          </p:nvSpPr>
          <p:spPr>
            <a:xfrm>
              <a:off x="6723478"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7" name="TextBox 86"/>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88" name="下箭头 87"/>
          <p:cNvSpPr/>
          <p:nvPr/>
        </p:nvSpPr>
        <p:spPr>
          <a:xfrm rot="16200000">
            <a:off x="4614050" y="1505925"/>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41227471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7" presetClass="entr" presetSubtype="1" fill="hold" grpId="0" nodeType="afterEffect">
                                  <p:stCondLst>
                                    <p:cond delay="0"/>
                                  </p:stCondLst>
                                  <p:iterate type="lt">
                                    <p:tmPct val="40000"/>
                                  </p:iterate>
                                  <p:childTnLst>
                                    <p:set>
                                      <p:cBhvr>
                                        <p:cTn id="11" dur="1" fill="hold">
                                          <p:stCondLst>
                                            <p:cond delay="0"/>
                                          </p:stCondLst>
                                        </p:cTn>
                                        <p:tgtEl>
                                          <p:spTgt spid="87"/>
                                        </p:tgtEl>
                                        <p:attrNameLst>
                                          <p:attrName>style.visibility</p:attrName>
                                        </p:attrNameLst>
                                      </p:cBhvr>
                                      <p:to>
                                        <p:strVal val="visible"/>
                                      </p:to>
                                    </p:set>
                                    <p:anim calcmode="lin" valueType="num">
                                      <p:cBhvr>
                                        <p:cTn id="12" dur="250" fill="hold"/>
                                        <p:tgtEl>
                                          <p:spTgt spid="87"/>
                                        </p:tgtEl>
                                        <p:attrNameLst>
                                          <p:attrName>ppt_x</p:attrName>
                                        </p:attrNameLst>
                                      </p:cBhvr>
                                      <p:tavLst>
                                        <p:tav tm="0">
                                          <p:val>
                                            <p:strVal val="#ppt_x"/>
                                          </p:val>
                                        </p:tav>
                                        <p:tav tm="100000">
                                          <p:val>
                                            <p:strVal val="#ppt_x"/>
                                          </p:val>
                                        </p:tav>
                                      </p:tavLst>
                                    </p:anim>
                                    <p:anim calcmode="lin" valueType="num">
                                      <p:cBhvr>
                                        <p:cTn id="13" dur="250" fill="hold"/>
                                        <p:tgtEl>
                                          <p:spTgt spid="87"/>
                                        </p:tgtEl>
                                        <p:attrNameLst>
                                          <p:attrName>ppt_y</p:attrName>
                                        </p:attrNameLst>
                                      </p:cBhvr>
                                      <p:tavLst>
                                        <p:tav tm="0">
                                          <p:val>
                                            <p:strVal val="#ppt_y-#ppt_h/2"/>
                                          </p:val>
                                        </p:tav>
                                        <p:tav tm="100000">
                                          <p:val>
                                            <p:strVal val="#ppt_y"/>
                                          </p:val>
                                        </p:tav>
                                      </p:tavLst>
                                    </p:anim>
                                    <p:anim calcmode="lin" valueType="num">
                                      <p:cBhvr>
                                        <p:cTn id="14" dur="250" fill="hold"/>
                                        <p:tgtEl>
                                          <p:spTgt spid="87"/>
                                        </p:tgtEl>
                                        <p:attrNameLst>
                                          <p:attrName>ppt_w</p:attrName>
                                        </p:attrNameLst>
                                      </p:cBhvr>
                                      <p:tavLst>
                                        <p:tav tm="0">
                                          <p:val>
                                            <p:strVal val="#ppt_w"/>
                                          </p:val>
                                        </p:tav>
                                        <p:tav tm="100000">
                                          <p:val>
                                            <p:strVal val="#ppt_w"/>
                                          </p:val>
                                        </p:tav>
                                      </p:tavLst>
                                    </p:anim>
                                    <p:anim calcmode="lin" valueType="num">
                                      <p:cBhvr>
                                        <p:cTn id="15" dur="250" fill="hold"/>
                                        <p:tgtEl>
                                          <p:spTgt spid="87"/>
                                        </p:tgtEl>
                                        <p:attrNameLst>
                                          <p:attrName>ppt_h</p:attrName>
                                        </p:attrNameLst>
                                      </p:cBhvr>
                                      <p:tavLst>
                                        <p:tav tm="0">
                                          <p:val>
                                            <p:fltVal val="0"/>
                                          </p:val>
                                        </p:tav>
                                        <p:tav tm="100000">
                                          <p:val>
                                            <p:strVal val="#ppt_h"/>
                                          </p:val>
                                        </p:tav>
                                      </p:tavLst>
                                    </p:anim>
                                  </p:childTnLst>
                                </p:cTn>
                              </p:par>
                            </p:childTnLst>
                          </p:cTn>
                        </p:par>
                        <p:par>
                          <p:cTn id="16" fill="hold">
                            <p:stCondLst>
                              <p:cond delay="1650"/>
                            </p:stCondLst>
                            <p:childTnLst>
                              <p:par>
                                <p:cTn id="17" presetID="10" presetClass="entr" presetSubtype="0"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par>
                                <p:cTn id="20" presetID="56" presetClass="path" presetSubtype="0" accel="50000" decel="50000" fill="hold" grpId="1" nodeType="withEffect">
                                  <p:stCondLst>
                                    <p:cond delay="0"/>
                                  </p:stCondLst>
                                  <p:childTnLst>
                                    <p:animMotion origin="layout" path="M -0.03737 0.04121 L -6.25E-7 -3.33333E-6 " pathEditMode="relative" rAng="0" ptsTypes="AA">
                                      <p:cBhvr>
                                        <p:cTn id="21" dur="700" fill="hold"/>
                                        <p:tgtEl>
                                          <p:spTgt spid="67"/>
                                        </p:tgtEl>
                                        <p:attrNameLst>
                                          <p:attrName>ppt_x</p:attrName>
                                          <p:attrName>ppt_y</p:attrName>
                                        </p:attrNameLst>
                                      </p:cBhvr>
                                      <p:rCtr x="1862" y="-2060"/>
                                    </p:animMotion>
                                  </p:childTnLst>
                                </p:cTn>
                              </p:par>
                              <p:par>
                                <p:cTn id="22" presetID="22" presetClass="entr" presetSubtype="8" fill="hold" nodeType="withEffect">
                                  <p:stCondLst>
                                    <p:cond delay="250"/>
                                  </p:stCondLst>
                                  <p:childTnLst>
                                    <p:set>
                                      <p:cBhvr>
                                        <p:cTn id="23" dur="1" fill="hold">
                                          <p:stCondLst>
                                            <p:cond delay="0"/>
                                          </p:stCondLst>
                                        </p:cTn>
                                        <p:tgtEl>
                                          <p:spTgt spid="68"/>
                                        </p:tgtEl>
                                        <p:attrNameLst>
                                          <p:attrName>style.visibility</p:attrName>
                                        </p:attrNameLst>
                                      </p:cBhvr>
                                      <p:to>
                                        <p:strVal val="visible"/>
                                      </p:to>
                                    </p:set>
                                    <p:animEffect transition="in" filter="wipe(left)">
                                      <p:cBhvr>
                                        <p:cTn id="24" dur="500"/>
                                        <p:tgtEl>
                                          <p:spTgt spid="68"/>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childTnLst>
                                </p:cTn>
                              </p:par>
                              <p:par>
                                <p:cTn id="28" presetID="56" presetClass="path" presetSubtype="0" accel="50000" decel="50000" fill="hold" grpId="1" nodeType="withEffect">
                                  <p:stCondLst>
                                    <p:cond delay="250"/>
                                  </p:stCondLst>
                                  <p:childTnLst>
                                    <p:animMotion origin="layout" path="M -0.03737 0.0412 L -6.25E-7 2.96296E-6 " pathEditMode="relative" rAng="0" ptsTypes="AA">
                                      <p:cBhvr>
                                        <p:cTn id="29" dur="700" fill="hold"/>
                                        <p:tgtEl>
                                          <p:spTgt spid="71"/>
                                        </p:tgtEl>
                                        <p:attrNameLst>
                                          <p:attrName>ppt_x</p:attrName>
                                          <p:attrName>ppt_y</p:attrName>
                                        </p:attrNameLst>
                                      </p:cBhvr>
                                      <p:rCtr x="1862" y="-2060"/>
                                    </p:animMotion>
                                  </p:childTnLst>
                                </p:cTn>
                              </p:par>
                              <p:par>
                                <p:cTn id="30" presetID="22" presetClass="entr" presetSubtype="8" fill="hold" nodeType="withEffect">
                                  <p:stCondLst>
                                    <p:cond delay="500"/>
                                  </p:stCondLst>
                                  <p:childTnLst>
                                    <p:set>
                                      <p:cBhvr>
                                        <p:cTn id="31" dur="1" fill="hold">
                                          <p:stCondLst>
                                            <p:cond delay="0"/>
                                          </p:stCondLst>
                                        </p:cTn>
                                        <p:tgtEl>
                                          <p:spTgt spid="72"/>
                                        </p:tgtEl>
                                        <p:attrNameLst>
                                          <p:attrName>style.visibility</p:attrName>
                                        </p:attrNameLst>
                                      </p:cBhvr>
                                      <p:to>
                                        <p:strVal val="visible"/>
                                      </p:to>
                                    </p:set>
                                    <p:animEffect transition="in" filter="wipe(left)">
                                      <p:cBhvr>
                                        <p:cTn id="32" dur="500"/>
                                        <p:tgtEl>
                                          <p:spTgt spid="7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1000"/>
                                        <p:tgtEl>
                                          <p:spTgt spid="75"/>
                                        </p:tgtEl>
                                      </p:cBhvr>
                                    </p:animEffect>
                                  </p:childTnLst>
                                </p:cTn>
                              </p:par>
                              <p:par>
                                <p:cTn id="36" presetID="56" presetClass="path" presetSubtype="0" accel="50000" decel="50000" fill="hold" grpId="1" nodeType="withEffect">
                                  <p:stCondLst>
                                    <p:cond delay="500"/>
                                  </p:stCondLst>
                                  <p:childTnLst>
                                    <p:animMotion origin="layout" path="M -0.03737 0.0412 L -6.25E-7 -7.40741E-7 " pathEditMode="relative" rAng="0" ptsTypes="AA">
                                      <p:cBhvr>
                                        <p:cTn id="37" dur="700" fill="hold"/>
                                        <p:tgtEl>
                                          <p:spTgt spid="75"/>
                                        </p:tgtEl>
                                        <p:attrNameLst>
                                          <p:attrName>ppt_x</p:attrName>
                                          <p:attrName>ppt_y</p:attrName>
                                        </p:attrNameLst>
                                      </p:cBhvr>
                                      <p:rCtr x="1862" y="-2060"/>
                                    </p:animMotion>
                                  </p:childTnLst>
                                </p:cTn>
                              </p:par>
                              <p:par>
                                <p:cTn id="38" presetID="22" presetClass="entr" presetSubtype="8" fill="hold" nodeType="withEffect">
                                  <p:stCondLst>
                                    <p:cond delay="750"/>
                                  </p:stCondLst>
                                  <p:childTnLst>
                                    <p:set>
                                      <p:cBhvr>
                                        <p:cTn id="39" dur="1" fill="hold">
                                          <p:stCondLst>
                                            <p:cond delay="0"/>
                                          </p:stCondLst>
                                        </p:cTn>
                                        <p:tgtEl>
                                          <p:spTgt spid="76"/>
                                        </p:tgtEl>
                                        <p:attrNameLst>
                                          <p:attrName>style.visibility</p:attrName>
                                        </p:attrNameLst>
                                      </p:cBhvr>
                                      <p:to>
                                        <p:strVal val="visible"/>
                                      </p:to>
                                    </p:set>
                                    <p:animEffect transition="in" filter="wipe(left)">
                                      <p:cBhvr>
                                        <p:cTn id="40" dur="500"/>
                                        <p:tgtEl>
                                          <p:spTgt spid="76"/>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1000"/>
                                        <p:tgtEl>
                                          <p:spTgt spid="79"/>
                                        </p:tgtEl>
                                      </p:cBhvr>
                                    </p:animEffect>
                                  </p:childTnLst>
                                </p:cTn>
                              </p:par>
                              <p:par>
                                <p:cTn id="44" presetID="56" presetClass="path" presetSubtype="0" accel="50000" decel="50000" fill="hold" grpId="1" nodeType="withEffect">
                                  <p:stCondLst>
                                    <p:cond delay="750"/>
                                  </p:stCondLst>
                                  <p:childTnLst>
                                    <p:animMotion origin="layout" path="M -0.03737 0.04121 L -6.25E-7 -4.44444E-6 " pathEditMode="relative" rAng="0" ptsTypes="AA">
                                      <p:cBhvr>
                                        <p:cTn id="45" dur="700" fill="hold"/>
                                        <p:tgtEl>
                                          <p:spTgt spid="79"/>
                                        </p:tgtEl>
                                        <p:attrNameLst>
                                          <p:attrName>ppt_x</p:attrName>
                                          <p:attrName>ppt_y</p:attrName>
                                        </p:attrNameLst>
                                      </p:cBhvr>
                                      <p:rCtr x="1862" y="-2060"/>
                                    </p:animMotion>
                                  </p:childTnLst>
                                </p:cTn>
                              </p:par>
                              <p:par>
                                <p:cTn id="46" presetID="22" presetClass="entr" presetSubtype="8" fill="hold" nodeType="withEffect">
                                  <p:stCondLst>
                                    <p:cond delay="1000"/>
                                  </p:stCondLst>
                                  <p:childTnLst>
                                    <p:set>
                                      <p:cBhvr>
                                        <p:cTn id="47" dur="1" fill="hold">
                                          <p:stCondLst>
                                            <p:cond delay="0"/>
                                          </p:stCondLst>
                                        </p:cTn>
                                        <p:tgtEl>
                                          <p:spTgt spid="80"/>
                                        </p:tgtEl>
                                        <p:attrNameLst>
                                          <p:attrName>style.visibility</p:attrName>
                                        </p:attrNameLst>
                                      </p:cBhvr>
                                      <p:to>
                                        <p:strVal val="visible"/>
                                      </p:to>
                                    </p:set>
                                    <p:animEffect transition="in" filter="wipe(left)">
                                      <p:cBhvr>
                                        <p:cTn id="48" dur="500"/>
                                        <p:tgtEl>
                                          <p:spTgt spid="80"/>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childTnLst>
                                </p:cTn>
                              </p:par>
                              <p:par>
                                <p:cTn id="52" presetID="56" presetClass="path" presetSubtype="0" accel="50000" decel="50000" fill="hold" grpId="1" nodeType="withEffect">
                                  <p:stCondLst>
                                    <p:cond delay="750"/>
                                  </p:stCondLst>
                                  <p:childTnLst>
                                    <p:animMotion origin="layout" path="M -0.03737 0.04121 L -6.25E-7 -4.44444E-6 " pathEditMode="relative" rAng="0" ptsTypes="AA">
                                      <p:cBhvr>
                                        <p:cTn id="53" dur="700" fill="hold"/>
                                        <p:tgtEl>
                                          <p:spTgt spid="83"/>
                                        </p:tgtEl>
                                        <p:attrNameLst>
                                          <p:attrName>ppt_x</p:attrName>
                                          <p:attrName>ppt_y</p:attrName>
                                        </p:attrNameLst>
                                      </p:cBhvr>
                                      <p:rCtr x="1862" y="-2060"/>
                                    </p:animMotion>
                                  </p:childTnLst>
                                </p:cTn>
                              </p:par>
                              <p:par>
                                <p:cTn id="54" presetID="22" presetClass="entr" presetSubtype="8" fill="hold" nodeType="withEffect">
                                  <p:stCondLst>
                                    <p:cond delay="1250"/>
                                  </p:stCondLst>
                                  <p:childTnLst>
                                    <p:set>
                                      <p:cBhvr>
                                        <p:cTn id="55" dur="1" fill="hold">
                                          <p:stCondLst>
                                            <p:cond delay="0"/>
                                          </p:stCondLst>
                                        </p:cTn>
                                        <p:tgtEl>
                                          <p:spTgt spid="84"/>
                                        </p:tgtEl>
                                        <p:attrNameLst>
                                          <p:attrName>style.visibility</p:attrName>
                                        </p:attrNameLst>
                                      </p:cBhvr>
                                      <p:to>
                                        <p:strVal val="visible"/>
                                      </p:to>
                                    </p:set>
                                    <p:animEffect transition="in" filter="wipe(left)">
                                      <p:cBhvr>
                                        <p:cTn id="56" dur="500"/>
                                        <p:tgtEl>
                                          <p:spTgt spid="84"/>
                                        </p:tgtEl>
                                      </p:cBhvr>
                                    </p:animEffect>
                                  </p:childTnLst>
                                </p:cTn>
                              </p:par>
                            </p:childTnLst>
                          </p:cTn>
                        </p:par>
                        <p:par>
                          <p:cTn id="57" fill="hold">
                            <p:stCondLst>
                              <p:cond delay="3400"/>
                            </p:stCondLst>
                            <p:childTnLst>
                              <p:par>
                                <p:cTn id="58" presetID="2" presetClass="entr" presetSubtype="8"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additive="base">
                                        <p:cTn id="60" dur="500" fill="hold"/>
                                        <p:tgtEl>
                                          <p:spTgt spid="88"/>
                                        </p:tgtEl>
                                        <p:attrNameLst>
                                          <p:attrName>ppt_x</p:attrName>
                                        </p:attrNameLst>
                                      </p:cBhvr>
                                      <p:tavLst>
                                        <p:tav tm="0">
                                          <p:val>
                                            <p:strVal val="0-#ppt_w/2"/>
                                          </p:val>
                                        </p:tav>
                                        <p:tav tm="100000">
                                          <p:val>
                                            <p:strVal val="#ppt_x"/>
                                          </p:val>
                                        </p:tav>
                                      </p:tavLst>
                                    </p:anim>
                                    <p:anim calcmode="lin" valueType="num">
                                      <p:cBhvr additive="base">
                                        <p:cTn id="61" dur="500" fill="hold"/>
                                        <p:tgtEl>
                                          <p:spTgt spid="88"/>
                                        </p:tgtEl>
                                        <p:attrNameLst>
                                          <p:attrName>ppt_y</p:attrName>
                                        </p:attrNameLst>
                                      </p:cBhvr>
                                      <p:tavLst>
                                        <p:tav tm="0">
                                          <p:val>
                                            <p:strVal val="#ppt_y"/>
                                          </p:val>
                                        </p:tav>
                                        <p:tav tm="100000">
                                          <p:val>
                                            <p:strVal val="#ppt_y"/>
                                          </p:val>
                                        </p:tav>
                                      </p:tavLst>
                                    </p:anim>
                                  </p:childTnLst>
                                </p:cTn>
                              </p:par>
                            </p:childTnLst>
                          </p:cTn>
                        </p:par>
                        <p:par>
                          <p:cTn id="62" fill="hold">
                            <p:stCondLst>
                              <p:cond delay="3900"/>
                            </p:stCondLst>
                            <p:childTnLst>
                              <p:par>
                                <p:cTn id="63" presetID="26" presetClass="emph" presetSubtype="0" fill="hold" grpId="2" nodeType="afterEffect">
                                  <p:stCondLst>
                                    <p:cond delay="0"/>
                                  </p:stCondLst>
                                  <p:childTnLst>
                                    <p:animEffect transition="out" filter="fade">
                                      <p:cBhvr>
                                        <p:cTn id="64" dur="500" tmFilter="0, 0; .2, .5; .8, .5; 1, 0"/>
                                        <p:tgtEl>
                                          <p:spTgt spid="67"/>
                                        </p:tgtEl>
                                      </p:cBhvr>
                                    </p:animEffect>
                                    <p:animScale>
                                      <p:cBhvr>
                                        <p:cTn id="65" dur="250" autoRev="1" fill="hold"/>
                                        <p:tgtEl>
                                          <p:spTgt spid="67"/>
                                        </p:tgtEl>
                                      </p:cBhvr>
                                      <p:by x="105000" y="105000"/>
                                    </p:animScale>
                                  </p:childTnLst>
                                </p:cTn>
                              </p:par>
                              <p:par>
                                <p:cTn id="66" presetID="26" presetClass="emph" presetSubtype="0" fill="hold" nodeType="with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7" grpId="0" animBg="1"/>
      <p:bldP spid="67" grpId="1" animBg="1"/>
      <p:bldP spid="67" grpId="2" animBg="1"/>
      <p:bldP spid="71" grpId="0" animBg="1"/>
      <p:bldP spid="71" grpId="1" animBg="1"/>
      <p:bldP spid="75" grpId="0" animBg="1"/>
      <p:bldP spid="75" grpId="1" animBg="1"/>
      <p:bldP spid="79" grpId="0" animBg="1"/>
      <p:bldP spid="79" grpId="1" animBg="1"/>
      <p:bldP spid="83" grpId="0" animBg="1"/>
      <p:bldP spid="83" grpId="1" animBg="1"/>
      <p:bldP spid="87" grpId="0"/>
      <p:bldP spid="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5791629"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3" name="组合 32"/>
          <p:cNvGrpSpPr/>
          <p:nvPr/>
        </p:nvGrpSpPr>
        <p:grpSpPr>
          <a:xfrm>
            <a:off x="6673144" y="1573725"/>
            <a:ext cx="3741980" cy="511504"/>
            <a:chOff x="6339097" y="1573726"/>
            <a:chExt cx="3744416" cy="511504"/>
          </a:xfrm>
        </p:grpSpPr>
        <p:sp>
          <p:nvSpPr>
            <p:cNvPr id="35" name="圆角矩形 34"/>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圆角矩形 36"/>
          <p:cNvSpPr/>
          <p:nvPr/>
        </p:nvSpPr>
        <p:spPr>
          <a:xfrm>
            <a:off x="5791629" y="241017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8" name="组合 37"/>
          <p:cNvGrpSpPr/>
          <p:nvPr/>
        </p:nvGrpSpPr>
        <p:grpSpPr>
          <a:xfrm>
            <a:off x="6673144" y="2410178"/>
            <a:ext cx="3741980" cy="511504"/>
            <a:chOff x="6315199" y="2410178"/>
            <a:chExt cx="3744416" cy="511504"/>
          </a:xfrm>
        </p:grpSpPr>
        <p:sp>
          <p:nvSpPr>
            <p:cNvPr id="39" name="圆角矩形 38"/>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3" name="矩形 52"/>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圆角矩形 53"/>
          <p:cNvSpPr/>
          <p:nvPr/>
        </p:nvSpPr>
        <p:spPr>
          <a:xfrm>
            <a:off x="5791629" y="3296032"/>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5" name="组合 54"/>
          <p:cNvGrpSpPr/>
          <p:nvPr/>
        </p:nvGrpSpPr>
        <p:grpSpPr>
          <a:xfrm>
            <a:off x="6673144" y="3296030"/>
            <a:ext cx="3741980" cy="511504"/>
            <a:chOff x="6339097" y="3296031"/>
            <a:chExt cx="3744416" cy="511504"/>
          </a:xfrm>
        </p:grpSpPr>
        <p:sp>
          <p:nvSpPr>
            <p:cNvPr id="56" name="圆角矩形 55"/>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7" name="矩形 56"/>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8" name="圆角矩形 57"/>
          <p:cNvSpPr/>
          <p:nvPr/>
        </p:nvSpPr>
        <p:spPr>
          <a:xfrm>
            <a:off x="5791629" y="418090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9" name="组合 58"/>
          <p:cNvGrpSpPr/>
          <p:nvPr/>
        </p:nvGrpSpPr>
        <p:grpSpPr>
          <a:xfrm>
            <a:off x="6673144" y="4180900"/>
            <a:ext cx="3741980" cy="511503"/>
            <a:chOff x="6339097" y="4180903"/>
            <a:chExt cx="3744416" cy="511504"/>
          </a:xfrm>
        </p:grpSpPr>
        <p:sp>
          <p:nvSpPr>
            <p:cNvPr id="60" name="圆角矩形 59"/>
            <p:cNvSpPr/>
            <p:nvPr/>
          </p:nvSpPr>
          <p:spPr>
            <a:xfrm>
              <a:off x="6339097" y="418090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1" name="矩形 60"/>
            <p:cNvSpPr/>
            <p:nvPr/>
          </p:nvSpPr>
          <p:spPr>
            <a:xfrm>
              <a:off x="6723349" y="4221882"/>
              <a:ext cx="2736305" cy="430929"/>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2" name="圆角矩形 61"/>
          <p:cNvSpPr/>
          <p:nvPr/>
        </p:nvSpPr>
        <p:spPr>
          <a:xfrm>
            <a:off x="5791758" y="505748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3" name="组合 62"/>
          <p:cNvGrpSpPr/>
          <p:nvPr/>
        </p:nvGrpSpPr>
        <p:grpSpPr>
          <a:xfrm>
            <a:off x="6673144" y="5057483"/>
            <a:ext cx="3741980" cy="511504"/>
            <a:chOff x="6339097" y="5057483"/>
            <a:chExt cx="3744416" cy="511504"/>
          </a:xfrm>
        </p:grpSpPr>
        <p:sp>
          <p:nvSpPr>
            <p:cNvPr id="64" name="圆角矩形 63"/>
            <p:cNvSpPr/>
            <p:nvPr/>
          </p:nvSpPr>
          <p:spPr>
            <a:xfrm>
              <a:off x="6339097" y="505748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65" name="矩形 64"/>
            <p:cNvSpPr/>
            <p:nvPr/>
          </p:nvSpPr>
          <p:spPr>
            <a:xfrm>
              <a:off x="6723478"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6" name="TextBox 65"/>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67" name="下箭头 66"/>
          <p:cNvSpPr/>
          <p:nvPr/>
        </p:nvSpPr>
        <p:spPr>
          <a:xfrm rot="16200000">
            <a:off x="4614050" y="4973542"/>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06999963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62"/>
                                        </p:tgtEl>
                                      </p:cBhvr>
                                    </p:animEffect>
                                    <p:animScale>
                                      <p:cBhvr>
                                        <p:cTn id="17" dur="250" autoRev="1" fill="hold"/>
                                        <p:tgtEl>
                                          <p:spTgt spid="62"/>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63"/>
                                        </p:tgtEl>
                                      </p:cBhvr>
                                    </p:animEffect>
                                    <p:animScale>
                                      <p:cBhvr>
                                        <p:cTn id="20" dur="2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2"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574714" y="1405543"/>
            <a:ext cx="1759372" cy="176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7" name="矩形 46"/>
          <p:cNvSpPr/>
          <p:nvPr/>
        </p:nvSpPr>
        <p:spPr>
          <a:xfrm>
            <a:off x="1574714"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48" name="矩形 47"/>
          <p:cNvSpPr/>
          <p:nvPr/>
        </p:nvSpPr>
        <p:spPr>
          <a:xfrm>
            <a:off x="3562804" y="1405543"/>
            <a:ext cx="1759372" cy="176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9" name="矩形 48"/>
          <p:cNvSpPr/>
          <p:nvPr/>
        </p:nvSpPr>
        <p:spPr>
          <a:xfrm>
            <a:off x="3562804"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0" name="矩形 49"/>
          <p:cNvSpPr/>
          <p:nvPr/>
        </p:nvSpPr>
        <p:spPr>
          <a:xfrm>
            <a:off x="5550896" y="1405543"/>
            <a:ext cx="1759372" cy="176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1" name="矩形 50"/>
          <p:cNvSpPr/>
          <p:nvPr/>
        </p:nvSpPr>
        <p:spPr>
          <a:xfrm>
            <a:off x="5550896"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2" name="矩形 51"/>
          <p:cNvSpPr/>
          <p:nvPr/>
        </p:nvSpPr>
        <p:spPr>
          <a:xfrm>
            <a:off x="7538987" y="1405543"/>
            <a:ext cx="1759372" cy="1766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3" name="矩形 52"/>
          <p:cNvSpPr/>
          <p:nvPr/>
        </p:nvSpPr>
        <p:spPr>
          <a:xfrm>
            <a:off x="7538987"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4" name="矩形 53"/>
          <p:cNvSpPr/>
          <p:nvPr/>
        </p:nvSpPr>
        <p:spPr>
          <a:xfrm>
            <a:off x="9527077" y="1405543"/>
            <a:ext cx="1759372" cy="17664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5" name="矩形 54"/>
          <p:cNvSpPr/>
          <p:nvPr/>
        </p:nvSpPr>
        <p:spPr>
          <a:xfrm>
            <a:off x="9527077" y="3171995"/>
            <a:ext cx="1759372" cy="1059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grpSp>
        <p:nvGrpSpPr>
          <p:cNvPr id="56" name="组合 55"/>
          <p:cNvGrpSpPr/>
          <p:nvPr/>
        </p:nvGrpSpPr>
        <p:grpSpPr>
          <a:xfrm>
            <a:off x="2137972" y="1617516"/>
            <a:ext cx="632857" cy="816776"/>
            <a:chOff x="3095876" y="2479873"/>
            <a:chExt cx="366231" cy="470769"/>
          </a:xfrm>
        </p:grpSpPr>
        <p:sp>
          <p:nvSpPr>
            <p:cNvPr id="57"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5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5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sp>
        <p:nvSpPr>
          <p:cNvPr id="61" name="Freeform 64"/>
          <p:cNvSpPr>
            <a:spLocks noEditPoints="1"/>
          </p:cNvSpPr>
          <p:nvPr/>
        </p:nvSpPr>
        <p:spPr bwMode="auto">
          <a:xfrm flipH="1">
            <a:off x="4006886" y="1663320"/>
            <a:ext cx="871211" cy="725165"/>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77" tIns="44738" rIns="89477" bIns="44738"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nvGrpSpPr>
          <p:cNvPr id="62" name="组合 61"/>
          <p:cNvGrpSpPr/>
          <p:nvPr/>
        </p:nvGrpSpPr>
        <p:grpSpPr>
          <a:xfrm>
            <a:off x="6158651" y="1628542"/>
            <a:ext cx="543862" cy="794725"/>
            <a:chOff x="5690315" y="3674507"/>
            <a:chExt cx="314729" cy="458061"/>
          </a:xfrm>
        </p:grpSpPr>
        <p:sp>
          <p:nvSpPr>
            <p:cNvPr id="63"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sp>
        <p:nvSpPr>
          <p:cNvPr id="65" name="Freeform 9"/>
          <p:cNvSpPr>
            <a:spLocks/>
          </p:cNvSpPr>
          <p:nvPr/>
        </p:nvSpPr>
        <p:spPr bwMode="auto">
          <a:xfrm flipH="1">
            <a:off x="7966614" y="1741577"/>
            <a:ext cx="904119" cy="56865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77" tIns="44738" rIns="89477" bIns="44738"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nvGrpSpPr>
          <p:cNvPr id="66" name="组合 65"/>
          <p:cNvGrpSpPr/>
          <p:nvPr/>
        </p:nvGrpSpPr>
        <p:grpSpPr>
          <a:xfrm>
            <a:off x="10021388" y="1662451"/>
            <a:ext cx="770755" cy="726907"/>
            <a:chOff x="1784487" y="2486066"/>
            <a:chExt cx="446032" cy="418971"/>
          </a:xfrm>
          <a:solidFill>
            <a:schemeClr val="tx1">
              <a:lumMod val="65000"/>
              <a:lumOff val="35000"/>
            </a:schemeClr>
          </a:solidFill>
        </p:grpSpPr>
        <p:sp>
          <p:nvSpPr>
            <p:cNvPr id="67" name="Freeform 68"/>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8" name="Freeform 69"/>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9" name="Freeform 70"/>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0" name="Freeform 71"/>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1" name="Freeform 72"/>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2"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grpSp>
        <p:nvGrpSpPr>
          <p:cNvPr id="73" name="组合 72"/>
          <p:cNvGrpSpPr/>
          <p:nvPr/>
        </p:nvGrpSpPr>
        <p:grpSpPr>
          <a:xfrm>
            <a:off x="2348840" y="2677387"/>
            <a:ext cx="8163487" cy="211974"/>
            <a:chOff x="1918742" y="3212976"/>
            <a:chExt cx="8352927" cy="216024"/>
          </a:xfrm>
        </p:grpSpPr>
        <p:sp>
          <p:nvSpPr>
            <p:cNvPr id="74" name="椭圆 7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5" name="椭圆 7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6" name="椭圆 7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7" name="椭圆 7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8" name="椭圆 7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9" name="矩形 7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80" name="等腰三角形 79"/>
          <p:cNvSpPr/>
          <p:nvPr/>
        </p:nvSpPr>
        <p:spPr>
          <a:xfrm flipV="1">
            <a:off x="2331949"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1" name="等腰三角形 80"/>
          <p:cNvSpPr/>
          <p:nvPr/>
        </p:nvSpPr>
        <p:spPr>
          <a:xfrm flipV="1">
            <a:off x="4320040"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2" name="等腰三角形 81"/>
          <p:cNvSpPr/>
          <p:nvPr/>
        </p:nvSpPr>
        <p:spPr>
          <a:xfrm flipV="1">
            <a:off x="6308131"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3" name="等腰三角形 82"/>
          <p:cNvSpPr/>
          <p:nvPr/>
        </p:nvSpPr>
        <p:spPr>
          <a:xfrm flipV="1">
            <a:off x="8296221"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4" name="等腰三角形 83"/>
          <p:cNvSpPr/>
          <p:nvPr/>
        </p:nvSpPr>
        <p:spPr>
          <a:xfrm flipV="1">
            <a:off x="10284313" y="4231864"/>
            <a:ext cx="244905" cy="21197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5" name="TextBox 84"/>
          <p:cNvSpPr txBox="1"/>
          <p:nvPr/>
        </p:nvSpPr>
        <p:spPr>
          <a:xfrm>
            <a:off x="1816592"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6" name="TextBox 85"/>
          <p:cNvSpPr txBox="1"/>
          <p:nvPr/>
        </p:nvSpPr>
        <p:spPr>
          <a:xfrm>
            <a:off x="3804683"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7" name="TextBox 86"/>
          <p:cNvSpPr txBox="1"/>
          <p:nvPr/>
        </p:nvSpPr>
        <p:spPr>
          <a:xfrm>
            <a:off x="5792775"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8" name="TextBox 87"/>
          <p:cNvSpPr txBox="1"/>
          <p:nvPr/>
        </p:nvSpPr>
        <p:spPr>
          <a:xfrm>
            <a:off x="7780866"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9" name="TextBox 88"/>
          <p:cNvSpPr txBox="1"/>
          <p:nvPr/>
        </p:nvSpPr>
        <p:spPr>
          <a:xfrm>
            <a:off x="9768955"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90" name="矩形 89"/>
          <p:cNvSpPr/>
          <p:nvPr/>
        </p:nvSpPr>
        <p:spPr>
          <a:xfrm>
            <a:off x="1574716" y="5079762"/>
            <a:ext cx="9711736" cy="578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dirty="0" smtClean="0">
                <a:latin typeface="微软雅黑" pitchFamily="34" charset="-122"/>
                <a:ea typeface="微软雅黑" pitchFamily="34" charset="-122"/>
              </a:rPr>
              <a:t>点击添加标题</a:t>
            </a:r>
            <a:endParaRPr lang="zh-CN" altLang="en-US" dirty="0">
              <a:latin typeface="微软雅黑" pitchFamily="34" charset="-122"/>
              <a:ea typeface="微软雅黑" pitchFamily="34" charset="-122"/>
            </a:endParaRPr>
          </a:p>
        </p:txBody>
      </p:sp>
      <p:sp>
        <p:nvSpPr>
          <p:cNvPr id="92" name="文本框 2"/>
          <p:cNvSpPr txBox="1"/>
          <p:nvPr/>
        </p:nvSpPr>
        <p:spPr>
          <a:xfrm>
            <a:off x="1689610"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anim calcmode="lin" valueType="num">
                                      <p:cBhvr>
                                        <p:cTn id="9" dur="500" fill="hold"/>
                                        <p:tgtEl>
                                          <p:spTgt spid="9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
                                        </p:tgtEl>
                                      </p:cBhvr>
                                    </p:animEffect>
                                  </p:childTnLst>
                                </p:cTn>
                              </p:par>
                            </p:childTnLst>
                          </p:cTn>
                        </p:par>
                        <p:par>
                          <p:cTn id="12" fill="hold">
                            <p:stCondLst>
                              <p:cond delay="850"/>
                            </p:stCondLst>
                            <p:childTnLst>
                              <p:par>
                                <p:cTn id="13" presetID="2" presetClass="entr" presetSubtype="4"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150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15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200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1" fill="hold" grpId="0" nodeType="withEffect">
                                  <p:stCondLst>
                                    <p:cond delay="200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0-#ppt_h/2"/>
                                          </p:val>
                                        </p:tav>
                                        <p:tav tm="100000">
                                          <p:val>
                                            <p:strVal val="#ppt_y"/>
                                          </p:val>
                                        </p:tav>
                                      </p:tavLst>
                                    </p:anim>
                                  </p:childTnLst>
                                </p:cTn>
                              </p:par>
                              <p:par>
                                <p:cTn id="53" presetID="42" presetClass="entr" presetSubtype="0" fill="hold" nodeType="withEffect">
                                  <p:stCondLst>
                                    <p:cond delay="25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1000"/>
                                        <p:tgtEl>
                                          <p:spTgt spid="56"/>
                                        </p:tgtEl>
                                      </p:cBhvr>
                                    </p:animEffect>
                                    <p:anim calcmode="lin" valueType="num">
                                      <p:cBhvr>
                                        <p:cTn id="56" dur="1000" fill="hold"/>
                                        <p:tgtEl>
                                          <p:spTgt spid="56"/>
                                        </p:tgtEl>
                                        <p:attrNameLst>
                                          <p:attrName>ppt_x</p:attrName>
                                        </p:attrNameLst>
                                      </p:cBhvr>
                                      <p:tavLst>
                                        <p:tav tm="0">
                                          <p:val>
                                            <p:strVal val="#ppt_x"/>
                                          </p:val>
                                        </p:tav>
                                        <p:tav tm="100000">
                                          <p:val>
                                            <p:strVal val="#ppt_x"/>
                                          </p:val>
                                        </p:tav>
                                      </p:tavLst>
                                    </p:anim>
                                    <p:anim calcmode="lin" valueType="num">
                                      <p:cBhvr>
                                        <p:cTn id="57" dur="1000" fill="hold"/>
                                        <p:tgtEl>
                                          <p:spTgt spid="5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1000"/>
                                        <p:tgtEl>
                                          <p:spTgt spid="61"/>
                                        </p:tgtEl>
                                      </p:cBhvr>
                                    </p:animEffect>
                                    <p:anim calcmode="lin" valueType="num">
                                      <p:cBhvr>
                                        <p:cTn id="61" dur="1000" fill="hold"/>
                                        <p:tgtEl>
                                          <p:spTgt spid="61"/>
                                        </p:tgtEl>
                                        <p:attrNameLst>
                                          <p:attrName>ppt_x</p:attrName>
                                        </p:attrNameLst>
                                      </p:cBhvr>
                                      <p:tavLst>
                                        <p:tav tm="0">
                                          <p:val>
                                            <p:strVal val="#ppt_x"/>
                                          </p:val>
                                        </p:tav>
                                        <p:tav tm="100000">
                                          <p:val>
                                            <p:strVal val="#ppt_x"/>
                                          </p:val>
                                        </p:tav>
                                      </p:tavLst>
                                    </p:anim>
                                    <p:anim calcmode="lin" valueType="num">
                                      <p:cBhvr>
                                        <p:cTn id="62" dur="1000" fill="hold"/>
                                        <p:tgtEl>
                                          <p:spTgt spid="6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25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1000"/>
                                        <p:tgtEl>
                                          <p:spTgt spid="62"/>
                                        </p:tgtEl>
                                      </p:cBhvr>
                                    </p:animEffect>
                                    <p:anim calcmode="lin" valueType="num">
                                      <p:cBhvr>
                                        <p:cTn id="66" dur="1000" fill="hold"/>
                                        <p:tgtEl>
                                          <p:spTgt spid="62"/>
                                        </p:tgtEl>
                                        <p:attrNameLst>
                                          <p:attrName>ppt_x</p:attrName>
                                        </p:attrNameLst>
                                      </p:cBhvr>
                                      <p:tavLst>
                                        <p:tav tm="0">
                                          <p:val>
                                            <p:strVal val="#ppt_x"/>
                                          </p:val>
                                        </p:tav>
                                        <p:tav tm="100000">
                                          <p:val>
                                            <p:strVal val="#ppt_x"/>
                                          </p:val>
                                        </p:tav>
                                      </p:tavLst>
                                    </p:anim>
                                    <p:anim calcmode="lin" valueType="num">
                                      <p:cBhvr>
                                        <p:cTn id="67" dur="1000" fill="hold"/>
                                        <p:tgtEl>
                                          <p:spTgt spid="6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1000"/>
                                        <p:tgtEl>
                                          <p:spTgt spid="65"/>
                                        </p:tgtEl>
                                      </p:cBhvr>
                                    </p:animEffect>
                                    <p:anim calcmode="lin" valueType="num">
                                      <p:cBhvr>
                                        <p:cTn id="71" dur="1000" fill="hold"/>
                                        <p:tgtEl>
                                          <p:spTgt spid="65"/>
                                        </p:tgtEl>
                                        <p:attrNameLst>
                                          <p:attrName>ppt_x</p:attrName>
                                        </p:attrNameLst>
                                      </p:cBhvr>
                                      <p:tavLst>
                                        <p:tav tm="0">
                                          <p:val>
                                            <p:strVal val="#ppt_x"/>
                                          </p:val>
                                        </p:tav>
                                        <p:tav tm="100000">
                                          <p:val>
                                            <p:strVal val="#ppt_x"/>
                                          </p:val>
                                        </p:tav>
                                      </p:tavLst>
                                    </p:anim>
                                    <p:anim calcmode="lin" valueType="num">
                                      <p:cBhvr>
                                        <p:cTn id="72" dur="1000" fill="hold"/>
                                        <p:tgtEl>
                                          <p:spTgt spid="6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250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par>
                                <p:cTn id="78" presetID="22" presetClass="entr" presetSubtype="8" fill="hold" nodeType="withEffect">
                                  <p:stCondLst>
                                    <p:cond delay="300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par>
                                <p:cTn id="81" presetID="10" presetClass="entr" presetSubtype="0" fill="hold" grpId="0" nodeType="withEffect">
                                  <p:stCondLst>
                                    <p:cond delay="250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par>
                                <p:cTn id="84" presetID="42" presetClass="entr" presetSubtype="0" fill="hold" grpId="0" nodeType="withEffect">
                                  <p:stCondLst>
                                    <p:cond delay="2500"/>
                                  </p:stCondLst>
                                  <p:childTnLst>
                                    <p:set>
                                      <p:cBhvr>
                                        <p:cTn id="85" dur="1" fill="hold">
                                          <p:stCondLst>
                                            <p:cond delay="0"/>
                                          </p:stCondLst>
                                        </p:cTn>
                                        <p:tgtEl>
                                          <p:spTgt spid="85"/>
                                        </p:tgtEl>
                                        <p:attrNameLst>
                                          <p:attrName>style.visibility</p:attrName>
                                        </p:attrNameLst>
                                      </p:cBhvr>
                                      <p:to>
                                        <p:strVal val="visible"/>
                                      </p:to>
                                    </p:set>
                                    <p:animEffect transition="in" filter="fade">
                                      <p:cBhvr>
                                        <p:cTn id="86" dur="500"/>
                                        <p:tgtEl>
                                          <p:spTgt spid="85"/>
                                        </p:tgtEl>
                                      </p:cBhvr>
                                    </p:animEffect>
                                    <p:anim calcmode="lin" valueType="num">
                                      <p:cBhvr>
                                        <p:cTn id="87" dur="500" fill="hold"/>
                                        <p:tgtEl>
                                          <p:spTgt spid="85"/>
                                        </p:tgtEl>
                                        <p:attrNameLst>
                                          <p:attrName>ppt_x</p:attrName>
                                        </p:attrNameLst>
                                      </p:cBhvr>
                                      <p:tavLst>
                                        <p:tav tm="0">
                                          <p:val>
                                            <p:strVal val="#ppt_x"/>
                                          </p:val>
                                        </p:tav>
                                        <p:tav tm="100000">
                                          <p:val>
                                            <p:strVal val="#ppt_x"/>
                                          </p:val>
                                        </p:tav>
                                      </p:tavLst>
                                    </p:anim>
                                    <p:anim calcmode="lin" valueType="num">
                                      <p:cBhvr>
                                        <p:cTn id="88" dur="500" fill="hold"/>
                                        <p:tgtEl>
                                          <p:spTgt spid="85"/>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300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500"/>
                                        <p:tgtEl>
                                          <p:spTgt spid="81"/>
                                        </p:tgtEl>
                                      </p:cBhvr>
                                    </p:animEffect>
                                  </p:childTnLst>
                                </p:cTn>
                              </p:par>
                              <p:par>
                                <p:cTn id="92" presetID="10" presetClass="entr" presetSubtype="0" fill="hold" grpId="0" nodeType="withEffect">
                                  <p:stCondLst>
                                    <p:cond delay="350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par>
                                <p:cTn id="95" presetID="10" presetClass="entr" presetSubtype="0" fill="hold" grpId="0" nodeType="withEffect">
                                  <p:stCondLst>
                                    <p:cond delay="4000"/>
                                  </p:stCondLst>
                                  <p:childTnLst>
                                    <p:set>
                                      <p:cBhvr>
                                        <p:cTn id="96" dur="1" fill="hold">
                                          <p:stCondLst>
                                            <p:cond delay="0"/>
                                          </p:stCondLst>
                                        </p:cTn>
                                        <p:tgtEl>
                                          <p:spTgt spid="83"/>
                                        </p:tgtEl>
                                        <p:attrNameLst>
                                          <p:attrName>style.visibility</p:attrName>
                                        </p:attrNameLst>
                                      </p:cBhvr>
                                      <p:to>
                                        <p:strVal val="visible"/>
                                      </p:to>
                                    </p:set>
                                    <p:animEffect transition="in" filter="fade">
                                      <p:cBhvr>
                                        <p:cTn id="97" dur="500"/>
                                        <p:tgtEl>
                                          <p:spTgt spid="83"/>
                                        </p:tgtEl>
                                      </p:cBhvr>
                                    </p:animEffect>
                                  </p:childTnLst>
                                </p:cTn>
                              </p:par>
                              <p:par>
                                <p:cTn id="98" presetID="10" presetClass="entr" presetSubtype="0" fill="hold" grpId="0" nodeType="withEffect">
                                  <p:stCondLst>
                                    <p:cond delay="4500"/>
                                  </p:stCondLst>
                                  <p:childTnLst>
                                    <p:set>
                                      <p:cBhvr>
                                        <p:cTn id="99" dur="1" fill="hold">
                                          <p:stCondLst>
                                            <p:cond delay="0"/>
                                          </p:stCondLst>
                                        </p:cTn>
                                        <p:tgtEl>
                                          <p:spTgt spid="84"/>
                                        </p:tgtEl>
                                        <p:attrNameLst>
                                          <p:attrName>style.visibility</p:attrName>
                                        </p:attrNameLst>
                                      </p:cBhvr>
                                      <p:to>
                                        <p:strVal val="visible"/>
                                      </p:to>
                                    </p:set>
                                    <p:animEffect transition="in" filter="fade">
                                      <p:cBhvr>
                                        <p:cTn id="100" dur="500"/>
                                        <p:tgtEl>
                                          <p:spTgt spid="84"/>
                                        </p:tgtEl>
                                      </p:cBhvr>
                                    </p:animEffect>
                                  </p:childTnLst>
                                </p:cTn>
                              </p:par>
                              <p:par>
                                <p:cTn id="101" presetID="42" presetClass="entr" presetSubtype="0" fill="hold" grpId="0" nodeType="withEffect">
                                  <p:stCondLst>
                                    <p:cond delay="3000"/>
                                  </p:stCondLst>
                                  <p:childTnLst>
                                    <p:set>
                                      <p:cBhvr>
                                        <p:cTn id="102" dur="1" fill="hold">
                                          <p:stCondLst>
                                            <p:cond delay="0"/>
                                          </p:stCondLst>
                                        </p:cTn>
                                        <p:tgtEl>
                                          <p:spTgt spid="86"/>
                                        </p:tgtEl>
                                        <p:attrNameLst>
                                          <p:attrName>style.visibility</p:attrName>
                                        </p:attrNameLst>
                                      </p:cBhvr>
                                      <p:to>
                                        <p:strVal val="visible"/>
                                      </p:to>
                                    </p:set>
                                    <p:animEffect transition="in" filter="fade">
                                      <p:cBhvr>
                                        <p:cTn id="103" dur="500"/>
                                        <p:tgtEl>
                                          <p:spTgt spid="86"/>
                                        </p:tgtEl>
                                      </p:cBhvr>
                                    </p:animEffect>
                                    <p:anim calcmode="lin" valueType="num">
                                      <p:cBhvr>
                                        <p:cTn id="104" dur="500" fill="hold"/>
                                        <p:tgtEl>
                                          <p:spTgt spid="86"/>
                                        </p:tgtEl>
                                        <p:attrNameLst>
                                          <p:attrName>ppt_x</p:attrName>
                                        </p:attrNameLst>
                                      </p:cBhvr>
                                      <p:tavLst>
                                        <p:tav tm="0">
                                          <p:val>
                                            <p:strVal val="#ppt_x"/>
                                          </p:val>
                                        </p:tav>
                                        <p:tav tm="100000">
                                          <p:val>
                                            <p:strVal val="#ppt_x"/>
                                          </p:val>
                                        </p:tav>
                                      </p:tavLst>
                                    </p:anim>
                                    <p:anim calcmode="lin" valueType="num">
                                      <p:cBhvr>
                                        <p:cTn id="105" dur="500" fill="hold"/>
                                        <p:tgtEl>
                                          <p:spTgt spid="8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350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anim calcmode="lin" valueType="num">
                                      <p:cBhvr>
                                        <p:cTn id="109" dur="500" fill="hold"/>
                                        <p:tgtEl>
                                          <p:spTgt spid="87"/>
                                        </p:tgtEl>
                                        <p:attrNameLst>
                                          <p:attrName>ppt_x</p:attrName>
                                        </p:attrNameLst>
                                      </p:cBhvr>
                                      <p:tavLst>
                                        <p:tav tm="0">
                                          <p:val>
                                            <p:strVal val="#ppt_x"/>
                                          </p:val>
                                        </p:tav>
                                        <p:tav tm="100000">
                                          <p:val>
                                            <p:strVal val="#ppt_x"/>
                                          </p:val>
                                        </p:tav>
                                      </p:tavLst>
                                    </p:anim>
                                    <p:anim calcmode="lin" valueType="num">
                                      <p:cBhvr>
                                        <p:cTn id="110" dur="500" fill="hold"/>
                                        <p:tgtEl>
                                          <p:spTgt spid="87"/>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4000"/>
                                  </p:stCondLst>
                                  <p:childTnLst>
                                    <p:set>
                                      <p:cBhvr>
                                        <p:cTn id="112" dur="1" fill="hold">
                                          <p:stCondLst>
                                            <p:cond delay="0"/>
                                          </p:stCondLst>
                                        </p:cTn>
                                        <p:tgtEl>
                                          <p:spTgt spid="88"/>
                                        </p:tgtEl>
                                        <p:attrNameLst>
                                          <p:attrName>style.visibility</p:attrName>
                                        </p:attrNameLst>
                                      </p:cBhvr>
                                      <p:to>
                                        <p:strVal val="visible"/>
                                      </p:to>
                                    </p:set>
                                    <p:animEffect transition="in" filter="fade">
                                      <p:cBhvr>
                                        <p:cTn id="113" dur="500"/>
                                        <p:tgtEl>
                                          <p:spTgt spid="88"/>
                                        </p:tgtEl>
                                      </p:cBhvr>
                                    </p:animEffect>
                                    <p:anim calcmode="lin" valueType="num">
                                      <p:cBhvr>
                                        <p:cTn id="114" dur="500" fill="hold"/>
                                        <p:tgtEl>
                                          <p:spTgt spid="88"/>
                                        </p:tgtEl>
                                        <p:attrNameLst>
                                          <p:attrName>ppt_x</p:attrName>
                                        </p:attrNameLst>
                                      </p:cBhvr>
                                      <p:tavLst>
                                        <p:tav tm="0">
                                          <p:val>
                                            <p:strVal val="#ppt_x"/>
                                          </p:val>
                                        </p:tav>
                                        <p:tav tm="100000">
                                          <p:val>
                                            <p:strVal val="#ppt_x"/>
                                          </p:val>
                                        </p:tav>
                                      </p:tavLst>
                                    </p:anim>
                                    <p:anim calcmode="lin" valueType="num">
                                      <p:cBhvr>
                                        <p:cTn id="115" dur="500" fill="hold"/>
                                        <p:tgtEl>
                                          <p:spTgt spid="88"/>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4500"/>
                                  </p:stCondLst>
                                  <p:childTnLst>
                                    <p:set>
                                      <p:cBhvr>
                                        <p:cTn id="117" dur="1" fill="hold">
                                          <p:stCondLst>
                                            <p:cond delay="0"/>
                                          </p:stCondLst>
                                        </p:cTn>
                                        <p:tgtEl>
                                          <p:spTgt spid="89"/>
                                        </p:tgtEl>
                                        <p:attrNameLst>
                                          <p:attrName>style.visibility</p:attrName>
                                        </p:attrNameLst>
                                      </p:cBhvr>
                                      <p:to>
                                        <p:strVal val="visible"/>
                                      </p:to>
                                    </p:set>
                                    <p:animEffect transition="in" filter="fade">
                                      <p:cBhvr>
                                        <p:cTn id="118" dur="500"/>
                                        <p:tgtEl>
                                          <p:spTgt spid="89"/>
                                        </p:tgtEl>
                                      </p:cBhvr>
                                    </p:animEffect>
                                    <p:anim calcmode="lin" valueType="num">
                                      <p:cBhvr>
                                        <p:cTn id="119" dur="500" fill="hold"/>
                                        <p:tgtEl>
                                          <p:spTgt spid="89"/>
                                        </p:tgtEl>
                                        <p:attrNameLst>
                                          <p:attrName>ppt_x</p:attrName>
                                        </p:attrNameLst>
                                      </p:cBhvr>
                                      <p:tavLst>
                                        <p:tav tm="0">
                                          <p:val>
                                            <p:strVal val="#ppt_x"/>
                                          </p:val>
                                        </p:tav>
                                        <p:tav tm="100000">
                                          <p:val>
                                            <p:strVal val="#ppt_x"/>
                                          </p:val>
                                        </p:tav>
                                      </p:tavLst>
                                    </p:anim>
                                    <p:anim calcmode="lin" valueType="num">
                                      <p:cBhvr>
                                        <p:cTn id="120" dur="500" fill="hold"/>
                                        <p:tgtEl>
                                          <p:spTgt spid="89"/>
                                        </p:tgtEl>
                                        <p:attrNameLst>
                                          <p:attrName>ppt_y</p:attrName>
                                        </p:attrNameLst>
                                      </p:cBhvr>
                                      <p:tavLst>
                                        <p:tav tm="0">
                                          <p:val>
                                            <p:strVal val="#ppt_y+.1"/>
                                          </p:val>
                                        </p:tav>
                                        <p:tav tm="100000">
                                          <p:val>
                                            <p:strVal val="#ppt_y"/>
                                          </p:val>
                                        </p:tav>
                                      </p:tavLst>
                                    </p:anim>
                                  </p:childTnLst>
                                </p:cTn>
                              </p:par>
                            </p:childTnLst>
                          </p:cTn>
                        </p:par>
                        <p:par>
                          <p:cTn id="121" fill="hold">
                            <p:stCondLst>
                              <p:cond delay="5850"/>
                            </p:stCondLst>
                            <p:childTnLst>
                              <p:par>
                                <p:cTn id="122" presetID="42" presetClass="entr" presetSubtype="0" fill="hold" grpId="0" nodeType="afterEffect">
                                  <p:stCondLst>
                                    <p:cond delay="0"/>
                                  </p:stCondLst>
                                  <p:childTnLst>
                                    <p:set>
                                      <p:cBhvr>
                                        <p:cTn id="123" dur="1" fill="hold">
                                          <p:stCondLst>
                                            <p:cond delay="0"/>
                                          </p:stCondLst>
                                        </p:cTn>
                                        <p:tgtEl>
                                          <p:spTgt spid="90"/>
                                        </p:tgtEl>
                                        <p:attrNameLst>
                                          <p:attrName>style.visibility</p:attrName>
                                        </p:attrNameLst>
                                      </p:cBhvr>
                                      <p:to>
                                        <p:strVal val="visible"/>
                                      </p:to>
                                    </p:set>
                                    <p:animEffect transition="in" filter="fade">
                                      <p:cBhvr>
                                        <p:cTn id="124" dur="1000"/>
                                        <p:tgtEl>
                                          <p:spTgt spid="90"/>
                                        </p:tgtEl>
                                      </p:cBhvr>
                                    </p:animEffect>
                                    <p:anim calcmode="lin" valueType="num">
                                      <p:cBhvr>
                                        <p:cTn id="125" dur="1000" fill="hold"/>
                                        <p:tgtEl>
                                          <p:spTgt spid="90"/>
                                        </p:tgtEl>
                                        <p:attrNameLst>
                                          <p:attrName>ppt_x</p:attrName>
                                        </p:attrNameLst>
                                      </p:cBhvr>
                                      <p:tavLst>
                                        <p:tav tm="0">
                                          <p:val>
                                            <p:strVal val="#ppt_x"/>
                                          </p:val>
                                        </p:tav>
                                        <p:tav tm="100000">
                                          <p:val>
                                            <p:strVal val="#ppt_x"/>
                                          </p:val>
                                        </p:tav>
                                      </p:tavLst>
                                    </p:anim>
                                    <p:anim calcmode="lin" valueType="num">
                                      <p:cBhvr>
                                        <p:cTn id="12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1" grpId="0" animBg="1"/>
      <p:bldP spid="65"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 y="5142492"/>
            <a:ext cx="9557359" cy="850649"/>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endParaRPr lang="zh-CN" altLang="en-US" kern="0" dirty="0">
              <a:solidFill>
                <a:sysClr val="windowText" lastClr="000000"/>
              </a:solidFill>
              <a:ea typeface="微软雅黑" pitchFamily="34" charset="-122"/>
            </a:endParaRPr>
          </a:p>
        </p:txBody>
      </p:sp>
      <p:sp>
        <p:nvSpPr>
          <p:cNvPr id="5" name="Line 43"/>
          <p:cNvSpPr>
            <a:spLocks noChangeShapeType="1"/>
          </p:cNvSpPr>
          <p:nvPr/>
        </p:nvSpPr>
        <p:spPr bwMode="auto">
          <a:xfrm rot="5400000">
            <a:off x="4380424" y="2029981"/>
            <a:ext cx="0" cy="7363698"/>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6" name="Rectangle 6"/>
          <p:cNvSpPr>
            <a:spLocks noChangeArrowheads="1"/>
          </p:cNvSpPr>
          <p:nvPr/>
        </p:nvSpPr>
        <p:spPr bwMode="auto">
          <a:xfrm>
            <a:off x="3701915" y="3300994"/>
            <a:ext cx="5855444" cy="845185"/>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7" name="Line 43"/>
          <p:cNvSpPr>
            <a:spLocks noChangeShapeType="1"/>
          </p:cNvSpPr>
          <p:nvPr/>
        </p:nvSpPr>
        <p:spPr bwMode="auto">
          <a:xfrm rot="16200000" flipH="1">
            <a:off x="6529825" y="2154259"/>
            <a:ext cx="0" cy="3370727"/>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8" name="Rectangle 5"/>
          <p:cNvSpPr>
            <a:spLocks noChangeArrowheads="1"/>
          </p:cNvSpPr>
          <p:nvPr/>
        </p:nvSpPr>
        <p:spPr bwMode="auto">
          <a:xfrm rot="5400000">
            <a:off x="7975210" y="4446174"/>
            <a:ext cx="2326033" cy="841798"/>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9" name="Line 44"/>
          <p:cNvSpPr>
            <a:spLocks noChangeShapeType="1"/>
          </p:cNvSpPr>
          <p:nvPr/>
        </p:nvSpPr>
        <p:spPr bwMode="auto">
          <a:xfrm>
            <a:off x="9155911" y="4428498"/>
            <a:ext cx="0" cy="403061"/>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0" name="Rectangle 7"/>
          <p:cNvSpPr>
            <a:spLocks noChangeArrowheads="1"/>
          </p:cNvSpPr>
          <p:nvPr/>
        </p:nvSpPr>
        <p:spPr bwMode="auto">
          <a:xfrm>
            <a:off x="4182941" y="1528950"/>
            <a:ext cx="5374418" cy="850649"/>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endParaRPr lang="zh-CN" altLang="en-US" kern="0" dirty="0">
              <a:solidFill>
                <a:sysClr val="windowText" lastClr="000000"/>
              </a:solidFill>
              <a:ea typeface="微软雅黑" pitchFamily="34" charset="-122"/>
            </a:endParaRPr>
          </a:p>
        </p:txBody>
      </p:sp>
      <p:sp>
        <p:nvSpPr>
          <p:cNvPr id="11" name="Line 43"/>
          <p:cNvSpPr>
            <a:spLocks noChangeShapeType="1"/>
          </p:cNvSpPr>
          <p:nvPr/>
        </p:nvSpPr>
        <p:spPr bwMode="auto">
          <a:xfrm rot="5400000">
            <a:off x="6376909" y="354059"/>
            <a:ext cx="0" cy="3370727"/>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2" name="Rectangle 8"/>
          <p:cNvSpPr>
            <a:spLocks noChangeArrowheads="1"/>
          </p:cNvSpPr>
          <p:nvPr/>
        </p:nvSpPr>
        <p:spPr bwMode="auto">
          <a:xfrm rot="5400000">
            <a:off x="2492337" y="2416665"/>
            <a:ext cx="2617229" cy="841798"/>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13" name="Line 42"/>
          <p:cNvSpPr>
            <a:spLocks noChangeShapeType="1"/>
          </p:cNvSpPr>
          <p:nvPr/>
        </p:nvSpPr>
        <p:spPr bwMode="auto">
          <a:xfrm>
            <a:off x="3781496" y="2605810"/>
            <a:ext cx="0" cy="453520"/>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4" name="Oval 38"/>
          <p:cNvSpPr>
            <a:spLocks noChangeArrowheads="1"/>
          </p:cNvSpPr>
          <p:nvPr/>
        </p:nvSpPr>
        <p:spPr bwMode="auto">
          <a:xfrm>
            <a:off x="8457728" y="1247335"/>
            <a:ext cx="1375359" cy="1358474"/>
          </a:xfrm>
          <a:prstGeom prst="ellipse">
            <a:avLst/>
          </a:prstGeom>
          <a:solidFill>
            <a:schemeClr val="accent1"/>
          </a:solidFill>
          <a:ln w="19050">
            <a:noFill/>
            <a:round/>
            <a:headEnd/>
            <a:tailEnd/>
          </a:ln>
        </p:spPr>
        <p:txBody>
          <a:bodyPr wrap="none" lIns="89477" tIns="44738" rIns="89477" bIns="44738" anchor="ctr"/>
          <a:lstStyle/>
          <a:p>
            <a:pPr algn="ctr">
              <a:defRPr/>
            </a:pPr>
            <a:r>
              <a:rPr lang="zh-CN" altLang="en-US" sz="2000" kern="0" dirty="0">
                <a:solidFill>
                  <a:schemeClr val="bg1"/>
                </a:solidFill>
                <a:ea typeface="微软雅黑" pitchFamily="34" charset="-122"/>
              </a:rPr>
              <a:t>起点</a:t>
            </a:r>
          </a:p>
        </p:txBody>
      </p:sp>
      <p:sp>
        <p:nvSpPr>
          <p:cNvPr id="16" name="矩形 15"/>
          <p:cNvSpPr/>
          <p:nvPr/>
        </p:nvSpPr>
        <p:spPr>
          <a:xfrm>
            <a:off x="4717190" y="1579666"/>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a:t>
            </a:r>
            <a:endParaRPr lang="zh-CN" altLang="en-US" sz="1600" dirty="0">
              <a:latin typeface="微软雅黑" pitchFamily="34" charset="-122"/>
              <a:ea typeface="微软雅黑" pitchFamily="34" charset="-122"/>
            </a:endParaRPr>
          </a:p>
        </p:txBody>
      </p:sp>
      <p:sp>
        <p:nvSpPr>
          <p:cNvPr id="17" name="Oval 38"/>
          <p:cNvSpPr>
            <a:spLocks noChangeArrowheads="1"/>
          </p:cNvSpPr>
          <p:nvPr/>
        </p:nvSpPr>
        <p:spPr bwMode="auto">
          <a:xfrm>
            <a:off x="3113269" y="1247335"/>
            <a:ext cx="1375359" cy="1358474"/>
          </a:xfrm>
          <a:prstGeom prst="ellipse">
            <a:avLst/>
          </a:prstGeom>
          <a:solidFill>
            <a:schemeClr val="accent1"/>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第一季度</a:t>
            </a:r>
            <a:endParaRPr lang="zh-CN" altLang="en-US" sz="2000" kern="0" dirty="0">
              <a:solidFill>
                <a:schemeClr val="bg1"/>
              </a:solidFill>
              <a:ea typeface="微软雅黑" pitchFamily="34" charset="-122"/>
            </a:endParaRPr>
          </a:p>
        </p:txBody>
      </p:sp>
      <p:sp>
        <p:nvSpPr>
          <p:cNvPr id="18" name="Oval 38"/>
          <p:cNvSpPr>
            <a:spLocks noChangeArrowheads="1"/>
          </p:cNvSpPr>
          <p:nvPr/>
        </p:nvSpPr>
        <p:spPr bwMode="auto">
          <a:xfrm>
            <a:off x="3113269" y="3024819"/>
            <a:ext cx="1375359" cy="1358474"/>
          </a:xfrm>
          <a:prstGeom prst="ellipse">
            <a:avLst/>
          </a:prstGeom>
          <a:solidFill>
            <a:schemeClr val="accent1"/>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第二季度</a:t>
            </a:r>
            <a:endParaRPr lang="zh-CN" altLang="en-US" sz="2000" kern="0" dirty="0">
              <a:solidFill>
                <a:schemeClr val="bg1"/>
              </a:solidFill>
              <a:ea typeface="微软雅黑" pitchFamily="34" charset="-122"/>
            </a:endParaRPr>
          </a:p>
        </p:txBody>
      </p:sp>
      <p:sp>
        <p:nvSpPr>
          <p:cNvPr id="19" name="矩形 18"/>
          <p:cNvSpPr/>
          <p:nvPr/>
        </p:nvSpPr>
        <p:spPr>
          <a:xfrm>
            <a:off x="4717190" y="3379866"/>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a:t>
            </a:r>
            <a:endParaRPr lang="zh-CN" altLang="en-US" sz="1600" dirty="0">
              <a:latin typeface="微软雅黑" pitchFamily="34" charset="-122"/>
              <a:ea typeface="微软雅黑" pitchFamily="34" charset="-122"/>
            </a:endParaRPr>
          </a:p>
        </p:txBody>
      </p:sp>
      <p:sp>
        <p:nvSpPr>
          <p:cNvPr id="20" name="Oval 38"/>
          <p:cNvSpPr>
            <a:spLocks noChangeArrowheads="1"/>
          </p:cNvSpPr>
          <p:nvPr/>
        </p:nvSpPr>
        <p:spPr bwMode="auto">
          <a:xfrm>
            <a:off x="8468232" y="3024819"/>
            <a:ext cx="1375359" cy="1358474"/>
          </a:xfrm>
          <a:prstGeom prst="ellipse">
            <a:avLst/>
          </a:prstGeom>
          <a:solidFill>
            <a:schemeClr val="accent1"/>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第三季度</a:t>
            </a:r>
            <a:endParaRPr lang="zh-CN" altLang="en-US" sz="2000" kern="0" dirty="0">
              <a:solidFill>
                <a:schemeClr val="bg1"/>
              </a:solidFill>
              <a:ea typeface="微软雅黑" pitchFamily="34" charset="-122"/>
            </a:endParaRPr>
          </a:p>
        </p:txBody>
      </p:sp>
      <p:sp>
        <p:nvSpPr>
          <p:cNvPr id="21" name="Oval 38"/>
          <p:cNvSpPr>
            <a:spLocks noChangeArrowheads="1"/>
          </p:cNvSpPr>
          <p:nvPr/>
        </p:nvSpPr>
        <p:spPr bwMode="auto">
          <a:xfrm>
            <a:off x="8468232" y="4879632"/>
            <a:ext cx="1375359" cy="1358474"/>
          </a:xfrm>
          <a:prstGeom prst="ellipse">
            <a:avLst/>
          </a:prstGeom>
          <a:solidFill>
            <a:schemeClr val="accent1"/>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第四季度</a:t>
            </a:r>
            <a:endParaRPr lang="zh-CN" altLang="en-US" sz="2000" kern="0" dirty="0">
              <a:solidFill>
                <a:schemeClr val="bg1"/>
              </a:solidFill>
              <a:ea typeface="微软雅黑" pitchFamily="34" charset="-122"/>
            </a:endParaRPr>
          </a:p>
        </p:txBody>
      </p:sp>
      <p:sp>
        <p:nvSpPr>
          <p:cNvPr id="22" name="矩形 21"/>
          <p:cNvSpPr/>
          <p:nvPr/>
        </p:nvSpPr>
        <p:spPr>
          <a:xfrm>
            <a:off x="1164490" y="5252074"/>
            <a:ext cx="6897783"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点击添加文本点击添加文本点击添加文本点击添加文本</a:t>
            </a:r>
            <a:endParaRPr lang="zh-CN" altLang="en-US" sz="1600" dirty="0">
              <a:latin typeface="微软雅黑" pitchFamily="34" charset="-122"/>
              <a:ea typeface="微软雅黑" pitchFamily="34" charset="-122"/>
            </a:endParaRPr>
          </a:p>
        </p:txBody>
      </p:sp>
      <p:sp>
        <p:nvSpPr>
          <p:cNvPr id="24" name="文本框 2"/>
          <p:cNvSpPr txBox="1"/>
          <p:nvPr/>
        </p:nvSpPr>
        <p:spPr>
          <a:xfrm>
            <a:off x="1735576"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35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850"/>
                                </p:stCondLst>
                                <p:childTnLst>
                                  <p:par>
                                    <p:cTn id="25" presetID="2" presetClass="entr" presetSubtype="1" fill="hold" grpId="0" nodeType="after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23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6"/>
                                            </p:tgtEl>
                                            <p:attrNameLst>
                                              <p:attrName>style.visibility</p:attrName>
                                            </p:attrNameLst>
                                          </p:cBhvr>
                                          <p:to>
                                            <p:strVal val="visible"/>
                                          </p:to>
                                        </p:set>
                                        <p:animEffect transition="in" filter="wipe(left)">
                                          <p:cBhvr>
                                            <p:cTn id="32" dur="100"/>
                                            <p:tgtEl>
                                              <p:spTgt spid="16"/>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16"/>
                                            </p:tgtEl>
                                          </p:cBhvr>
                                          <p:to x="80000" y="100000"/>
                                        </p:animScale>
                                        <p:anim by="(#ppt_w*0.10)" calcmode="lin" valueType="num">
                                          <p:cBhvr>
                                            <p:cTn id="35" dur="50" autoRev="1" fill="hold">
                                              <p:stCondLst>
                                                <p:cond delay="0"/>
                                              </p:stCondLst>
                                            </p:cTn>
                                            <p:tgtEl>
                                              <p:spTgt spid="16"/>
                                            </p:tgtEl>
                                            <p:attrNameLst>
                                              <p:attrName>ppt_x</p:attrName>
                                            </p:attrNameLst>
                                          </p:cBhvr>
                                        </p:anim>
                                        <p:anim by="(-#ppt_w*0.10)" calcmode="lin" valueType="num">
                                          <p:cBhvr>
                                            <p:cTn id="36" dur="50" autoRev="1" fill="hold">
                                              <p:stCondLst>
                                                <p:cond delay="0"/>
                                              </p:stCondLst>
                                            </p:cTn>
                                            <p:tgtEl>
                                              <p:spTgt spid="16"/>
                                            </p:tgtEl>
                                            <p:attrNameLst>
                                              <p:attrName>ppt_y</p:attrName>
                                            </p:attrNameLst>
                                          </p:cBhvr>
                                        </p:anim>
                                        <p:animRot by="-480000">
                                          <p:cBhvr>
                                            <p:cTn id="37" dur="50" autoRev="1" fill="hold">
                                              <p:stCondLst>
                                                <p:cond delay="0"/>
                                              </p:stCondLst>
                                            </p:cTn>
                                            <p:tgtEl>
                                              <p:spTgt spid="16"/>
                                            </p:tgtEl>
                                            <p:attrNameLst>
                                              <p:attrName>r</p:attrName>
                                            </p:attrNameLst>
                                          </p:cBhvr>
                                        </p:animRot>
                                      </p:childTnLst>
                                    </p:cTn>
                                  </p:par>
                                </p:childTnLst>
                              </p:cTn>
                            </p:par>
                            <p:par>
                              <p:cTn id="38" fill="hold">
                                <p:stCondLst>
                                  <p:cond delay="29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p:stCondLst>
                                  <p:cond delay="3400"/>
                                </p:stCondLst>
                                <p:childTnLst>
                                  <p:par>
                                    <p:cTn id="46" presetID="2" presetClass="entr" presetSubtype="1" fill="hold" grpId="0" nodeType="afterEffect" p14:presetBounceEnd="5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50000">
                                          <p:cBhvr additive="base">
                                            <p:cTn id="4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8"/>
                                            </p:tgtEl>
                                            <p:attrNameLst>
                                              <p:attrName>ppt_y</p:attrName>
                                            </p:attrNameLst>
                                          </p:cBhvr>
                                          <p:tavLst>
                                            <p:tav tm="0">
                                              <p:val>
                                                <p:strVal val="0-#ppt_h/2"/>
                                              </p:val>
                                            </p:tav>
                                            <p:tav tm="100000">
                                              <p:val>
                                                <p:strVal val="#ppt_y"/>
                                              </p:val>
                                            </p:tav>
                                          </p:tavLst>
                                        </p:anim>
                                      </p:childTnLst>
                                    </p:cTn>
                                  </p:par>
                                </p:childTnLst>
                              </p:cTn>
                            </p:par>
                            <p:par>
                              <p:cTn id="50" fill="hold">
                                <p:stCondLst>
                                  <p:cond delay="39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par>
                              <p:cTn id="57" fill="hold">
                                <p:stCondLst>
                                  <p:cond delay="44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14:bounceEnd="50000">
                                          <p:cBhvr additive="base">
                                            <p:cTn id="60"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20"/>
                                            </p:tgtEl>
                                            <p:attrNameLst>
                                              <p:attrName>ppt_y</p:attrName>
                                            </p:attrNameLst>
                                          </p:cBhvr>
                                          <p:tavLst>
                                            <p:tav tm="0">
                                              <p:val>
                                                <p:strVal val="0-#ppt_h/2"/>
                                              </p:val>
                                            </p:tav>
                                            <p:tav tm="100000">
                                              <p:val>
                                                <p:strVal val="#ppt_y"/>
                                              </p:val>
                                            </p:tav>
                                          </p:tavLst>
                                        </p:anim>
                                      </p:childTnLst>
                                    </p:cTn>
                                  </p:par>
                                </p:childTnLst>
                              </p:cTn>
                            </p:par>
                            <p:par>
                              <p:cTn id="62" fill="hold">
                                <p:stCondLst>
                                  <p:cond delay="49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9"/>
                                            </p:tgtEl>
                                            <p:attrNameLst>
                                              <p:attrName>style.visibility</p:attrName>
                                            </p:attrNameLst>
                                          </p:cBhvr>
                                          <p:to>
                                            <p:strVal val="visible"/>
                                          </p:to>
                                        </p:set>
                                        <p:animEffect transition="in" filter="wipe(left)">
                                          <p:cBhvr>
                                            <p:cTn id="65" dur="100"/>
                                            <p:tgtEl>
                                              <p:spTgt spid="19"/>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9"/>
                                            </p:tgtEl>
                                          </p:cBhvr>
                                          <p:to x="80000" y="100000"/>
                                        </p:animScale>
                                        <p:anim by="(#ppt_w*0.10)" calcmode="lin" valueType="num">
                                          <p:cBhvr>
                                            <p:cTn id="68" dur="50" autoRev="1" fill="hold">
                                              <p:stCondLst>
                                                <p:cond delay="0"/>
                                              </p:stCondLst>
                                            </p:cTn>
                                            <p:tgtEl>
                                              <p:spTgt spid="19"/>
                                            </p:tgtEl>
                                            <p:attrNameLst>
                                              <p:attrName>ppt_x</p:attrName>
                                            </p:attrNameLst>
                                          </p:cBhvr>
                                        </p:anim>
                                        <p:anim by="(-#ppt_w*0.10)" calcmode="lin" valueType="num">
                                          <p:cBhvr>
                                            <p:cTn id="69" dur="50" autoRev="1" fill="hold">
                                              <p:stCondLst>
                                                <p:cond delay="0"/>
                                              </p:stCondLst>
                                            </p:cTn>
                                            <p:tgtEl>
                                              <p:spTgt spid="19"/>
                                            </p:tgtEl>
                                            <p:attrNameLst>
                                              <p:attrName>ppt_y</p:attrName>
                                            </p:attrNameLst>
                                          </p:cBhvr>
                                        </p:anim>
                                        <p:animRot by="-480000">
                                          <p:cBhvr>
                                            <p:cTn id="70" dur="50" autoRev="1" fill="hold">
                                              <p:stCondLst>
                                                <p:cond delay="0"/>
                                              </p:stCondLst>
                                            </p:cTn>
                                            <p:tgtEl>
                                              <p:spTgt spid="19"/>
                                            </p:tgtEl>
                                            <p:attrNameLst>
                                              <p:attrName>r</p:attrName>
                                            </p:attrNameLst>
                                          </p:cBhvr>
                                        </p:animRot>
                                      </p:childTnLst>
                                    </p:cTn>
                                  </p:par>
                                </p:childTnLst>
                              </p:cTn>
                            </p:par>
                            <p:par>
                              <p:cTn id="71" fill="hold">
                                <p:stCondLst>
                                  <p:cond delay="5450"/>
                                </p:stCondLst>
                                <p:childTnLst>
                                  <p:par>
                                    <p:cTn id="72" presetID="22" presetClass="entr" presetSubtype="1"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5950"/>
                                </p:stCondLst>
                                <p:childTnLst>
                                  <p:par>
                                    <p:cTn id="79" presetID="2" presetClass="entr" presetSubtype="1" fill="hold" grpId="0" nodeType="afterEffect" p14:presetBounceEnd="50000">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14:bounceEnd="50000">
                                          <p:cBhvr additive="base">
                                            <p:cTn id="8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21"/>
                                            </p:tgtEl>
                                            <p:attrNameLst>
                                              <p:attrName>ppt_y</p:attrName>
                                            </p:attrNameLst>
                                          </p:cBhvr>
                                          <p:tavLst>
                                            <p:tav tm="0">
                                              <p:val>
                                                <p:strVal val="0-#ppt_h/2"/>
                                              </p:val>
                                            </p:tav>
                                            <p:tav tm="100000">
                                              <p:val>
                                                <p:strVal val="#ppt_y"/>
                                              </p:val>
                                            </p:tav>
                                          </p:tavLst>
                                        </p:anim>
                                      </p:childTnLst>
                                    </p:cTn>
                                  </p:par>
                                </p:childTnLst>
                              </p:cTn>
                            </p:par>
                            <p:par>
                              <p:cTn id="83" fill="hold">
                                <p:stCondLst>
                                  <p:cond delay="6450"/>
                                </p:stCondLst>
                                <p:childTnLst>
                                  <p:par>
                                    <p:cTn id="84" presetID="22" presetClass="entr" presetSubtype="2"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500"/>
                                            <p:tgtEl>
                                              <p:spTgt spid="4"/>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right)">
                                          <p:cBhvr>
                                            <p:cTn id="89" dur="500"/>
                                            <p:tgtEl>
                                              <p:spTgt spid="5"/>
                                            </p:tgtEl>
                                          </p:cBhvr>
                                        </p:animEffect>
                                      </p:childTnLst>
                                    </p:cTn>
                                  </p:par>
                                </p:childTnLst>
                              </p:cTn>
                            </p:par>
                            <p:par>
                              <p:cTn id="90" fill="hold">
                                <p:stCondLst>
                                  <p:cond delay="6950"/>
                                </p:stCondLst>
                                <p:childTnLst>
                                  <p:par>
                                    <p:cTn id="91" presetID="22" presetClass="entr" presetSubtype="8" fill="hold" grpId="0" nodeType="afterEffect">
                                      <p:stCondLst>
                                        <p:cond delay="0"/>
                                      </p:stCondLst>
                                      <p:iterate type="lt">
                                        <p:tmPct val="30000"/>
                                      </p:iterate>
                                      <p:childTnLst>
                                        <p:set>
                                          <p:cBhvr>
                                            <p:cTn id="92" dur="1" fill="hold">
                                              <p:stCondLst>
                                                <p:cond delay="0"/>
                                              </p:stCondLst>
                                            </p:cTn>
                                            <p:tgtEl>
                                              <p:spTgt spid="22"/>
                                            </p:tgtEl>
                                            <p:attrNameLst>
                                              <p:attrName>style.visibility</p:attrName>
                                            </p:attrNameLst>
                                          </p:cBhvr>
                                          <p:to>
                                            <p:strVal val="visible"/>
                                          </p:to>
                                        </p:set>
                                        <p:animEffect transition="in" filter="wipe(left)">
                                          <p:cBhvr>
                                            <p:cTn id="93" dur="100"/>
                                            <p:tgtEl>
                                              <p:spTgt spid="22"/>
                                            </p:tgtEl>
                                          </p:cBhvr>
                                        </p:animEffect>
                                      </p:childTnLst>
                                    </p:cTn>
                                  </p:par>
                                  <p:par>
                                    <p:cTn id="94" presetID="36" presetClass="emph" presetSubtype="0" fill="hold" grpId="1" nodeType="withEffect">
                                      <p:stCondLst>
                                        <p:cond delay="0"/>
                                      </p:stCondLst>
                                      <p:iterate type="lt">
                                        <p:tmPct val="30000"/>
                                      </p:iterate>
                                      <p:childTnLst>
                                        <p:animScale>
                                          <p:cBhvr>
                                            <p:cTn id="95" dur="50" autoRev="1" fill="hold">
                                              <p:stCondLst>
                                                <p:cond delay="0"/>
                                              </p:stCondLst>
                                            </p:cTn>
                                            <p:tgtEl>
                                              <p:spTgt spid="22"/>
                                            </p:tgtEl>
                                          </p:cBhvr>
                                          <p:to x="80000" y="100000"/>
                                        </p:animScale>
                                        <p:anim by="(#ppt_w*0.10)" calcmode="lin" valueType="num">
                                          <p:cBhvr>
                                            <p:cTn id="96" dur="50" autoRev="1" fill="hold">
                                              <p:stCondLst>
                                                <p:cond delay="0"/>
                                              </p:stCondLst>
                                            </p:cTn>
                                            <p:tgtEl>
                                              <p:spTgt spid="22"/>
                                            </p:tgtEl>
                                            <p:attrNameLst>
                                              <p:attrName>ppt_x</p:attrName>
                                            </p:attrNameLst>
                                          </p:cBhvr>
                                        </p:anim>
                                        <p:anim by="(-#ppt_w*0.10)" calcmode="lin" valueType="num">
                                          <p:cBhvr>
                                            <p:cTn id="97" dur="50" autoRev="1" fill="hold">
                                              <p:stCondLst>
                                                <p:cond delay="0"/>
                                              </p:stCondLst>
                                            </p:cTn>
                                            <p:tgtEl>
                                              <p:spTgt spid="22"/>
                                            </p:tgtEl>
                                            <p:attrNameLst>
                                              <p:attrName>ppt_y</p:attrName>
                                            </p:attrNameLst>
                                          </p:cBhvr>
                                        </p:anim>
                                        <p:animRot by="-480000">
                                          <p:cBhvr>
                                            <p:cTn id="98"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35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850"/>
                                </p:stCondLst>
                                <p:childTnLst>
                                  <p:par>
                                    <p:cTn id="25" presetID="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23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6"/>
                                            </p:tgtEl>
                                            <p:attrNameLst>
                                              <p:attrName>style.visibility</p:attrName>
                                            </p:attrNameLst>
                                          </p:cBhvr>
                                          <p:to>
                                            <p:strVal val="visible"/>
                                          </p:to>
                                        </p:set>
                                        <p:animEffect transition="in" filter="wipe(left)">
                                          <p:cBhvr>
                                            <p:cTn id="32" dur="100"/>
                                            <p:tgtEl>
                                              <p:spTgt spid="16"/>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16"/>
                                            </p:tgtEl>
                                          </p:cBhvr>
                                          <p:to x="80000" y="100000"/>
                                        </p:animScale>
                                        <p:anim by="(#ppt_w*0.10)" calcmode="lin" valueType="num">
                                          <p:cBhvr>
                                            <p:cTn id="35" dur="50" autoRev="1" fill="hold">
                                              <p:stCondLst>
                                                <p:cond delay="0"/>
                                              </p:stCondLst>
                                            </p:cTn>
                                            <p:tgtEl>
                                              <p:spTgt spid="16"/>
                                            </p:tgtEl>
                                            <p:attrNameLst>
                                              <p:attrName>ppt_x</p:attrName>
                                            </p:attrNameLst>
                                          </p:cBhvr>
                                        </p:anim>
                                        <p:anim by="(-#ppt_w*0.10)" calcmode="lin" valueType="num">
                                          <p:cBhvr>
                                            <p:cTn id="36" dur="50" autoRev="1" fill="hold">
                                              <p:stCondLst>
                                                <p:cond delay="0"/>
                                              </p:stCondLst>
                                            </p:cTn>
                                            <p:tgtEl>
                                              <p:spTgt spid="16"/>
                                            </p:tgtEl>
                                            <p:attrNameLst>
                                              <p:attrName>ppt_y</p:attrName>
                                            </p:attrNameLst>
                                          </p:cBhvr>
                                        </p:anim>
                                        <p:animRot by="-480000">
                                          <p:cBhvr>
                                            <p:cTn id="37" dur="50" autoRev="1" fill="hold">
                                              <p:stCondLst>
                                                <p:cond delay="0"/>
                                              </p:stCondLst>
                                            </p:cTn>
                                            <p:tgtEl>
                                              <p:spTgt spid="16"/>
                                            </p:tgtEl>
                                            <p:attrNameLst>
                                              <p:attrName>r</p:attrName>
                                            </p:attrNameLst>
                                          </p:cBhvr>
                                        </p:animRot>
                                      </p:childTnLst>
                                    </p:cTn>
                                  </p:par>
                                </p:childTnLst>
                              </p:cTn>
                            </p:par>
                            <p:par>
                              <p:cTn id="38" fill="hold">
                                <p:stCondLst>
                                  <p:cond delay="29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p:stCondLst>
                                  <p:cond delay="3400"/>
                                </p:stCondLst>
                                <p:childTnLst>
                                  <p:par>
                                    <p:cTn id="46" presetID="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0-#ppt_h/2"/>
                                              </p:val>
                                            </p:tav>
                                            <p:tav tm="100000">
                                              <p:val>
                                                <p:strVal val="#ppt_y"/>
                                              </p:val>
                                            </p:tav>
                                          </p:tavLst>
                                        </p:anim>
                                      </p:childTnLst>
                                    </p:cTn>
                                  </p:par>
                                </p:childTnLst>
                              </p:cTn>
                            </p:par>
                            <p:par>
                              <p:cTn id="50" fill="hold">
                                <p:stCondLst>
                                  <p:cond delay="39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par>
                              <p:cTn id="57" fill="hold">
                                <p:stCondLst>
                                  <p:cond delay="4400"/>
                                </p:stCondLst>
                                <p:childTnLst>
                                  <p:par>
                                    <p:cTn id="58" presetID="2" presetClass="entr" presetSubtype="1"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0-#ppt_h/2"/>
                                              </p:val>
                                            </p:tav>
                                            <p:tav tm="100000">
                                              <p:val>
                                                <p:strVal val="#ppt_y"/>
                                              </p:val>
                                            </p:tav>
                                          </p:tavLst>
                                        </p:anim>
                                      </p:childTnLst>
                                    </p:cTn>
                                  </p:par>
                                </p:childTnLst>
                              </p:cTn>
                            </p:par>
                            <p:par>
                              <p:cTn id="62" fill="hold">
                                <p:stCondLst>
                                  <p:cond delay="49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9"/>
                                            </p:tgtEl>
                                            <p:attrNameLst>
                                              <p:attrName>style.visibility</p:attrName>
                                            </p:attrNameLst>
                                          </p:cBhvr>
                                          <p:to>
                                            <p:strVal val="visible"/>
                                          </p:to>
                                        </p:set>
                                        <p:animEffect transition="in" filter="wipe(left)">
                                          <p:cBhvr>
                                            <p:cTn id="65" dur="100"/>
                                            <p:tgtEl>
                                              <p:spTgt spid="19"/>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9"/>
                                            </p:tgtEl>
                                          </p:cBhvr>
                                          <p:to x="80000" y="100000"/>
                                        </p:animScale>
                                        <p:anim by="(#ppt_w*0.10)" calcmode="lin" valueType="num">
                                          <p:cBhvr>
                                            <p:cTn id="68" dur="50" autoRev="1" fill="hold">
                                              <p:stCondLst>
                                                <p:cond delay="0"/>
                                              </p:stCondLst>
                                            </p:cTn>
                                            <p:tgtEl>
                                              <p:spTgt spid="19"/>
                                            </p:tgtEl>
                                            <p:attrNameLst>
                                              <p:attrName>ppt_x</p:attrName>
                                            </p:attrNameLst>
                                          </p:cBhvr>
                                        </p:anim>
                                        <p:anim by="(-#ppt_w*0.10)" calcmode="lin" valueType="num">
                                          <p:cBhvr>
                                            <p:cTn id="69" dur="50" autoRev="1" fill="hold">
                                              <p:stCondLst>
                                                <p:cond delay="0"/>
                                              </p:stCondLst>
                                            </p:cTn>
                                            <p:tgtEl>
                                              <p:spTgt spid="19"/>
                                            </p:tgtEl>
                                            <p:attrNameLst>
                                              <p:attrName>ppt_y</p:attrName>
                                            </p:attrNameLst>
                                          </p:cBhvr>
                                        </p:anim>
                                        <p:animRot by="-480000">
                                          <p:cBhvr>
                                            <p:cTn id="70" dur="50" autoRev="1" fill="hold">
                                              <p:stCondLst>
                                                <p:cond delay="0"/>
                                              </p:stCondLst>
                                            </p:cTn>
                                            <p:tgtEl>
                                              <p:spTgt spid="19"/>
                                            </p:tgtEl>
                                            <p:attrNameLst>
                                              <p:attrName>r</p:attrName>
                                            </p:attrNameLst>
                                          </p:cBhvr>
                                        </p:animRot>
                                      </p:childTnLst>
                                    </p:cTn>
                                  </p:par>
                                </p:childTnLst>
                              </p:cTn>
                            </p:par>
                            <p:par>
                              <p:cTn id="71" fill="hold">
                                <p:stCondLst>
                                  <p:cond delay="5450"/>
                                </p:stCondLst>
                                <p:childTnLst>
                                  <p:par>
                                    <p:cTn id="72" presetID="22" presetClass="entr" presetSubtype="1"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5950"/>
                                </p:stCondLst>
                                <p:childTnLst>
                                  <p:par>
                                    <p:cTn id="79" presetID="2" presetClass="entr" presetSubtype="1"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0-#ppt_h/2"/>
                                              </p:val>
                                            </p:tav>
                                            <p:tav tm="100000">
                                              <p:val>
                                                <p:strVal val="#ppt_y"/>
                                              </p:val>
                                            </p:tav>
                                          </p:tavLst>
                                        </p:anim>
                                      </p:childTnLst>
                                    </p:cTn>
                                  </p:par>
                                </p:childTnLst>
                              </p:cTn>
                            </p:par>
                            <p:par>
                              <p:cTn id="83" fill="hold">
                                <p:stCondLst>
                                  <p:cond delay="6450"/>
                                </p:stCondLst>
                                <p:childTnLst>
                                  <p:par>
                                    <p:cTn id="84" presetID="22" presetClass="entr" presetSubtype="2"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500"/>
                                            <p:tgtEl>
                                              <p:spTgt spid="4"/>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right)">
                                          <p:cBhvr>
                                            <p:cTn id="89" dur="500"/>
                                            <p:tgtEl>
                                              <p:spTgt spid="5"/>
                                            </p:tgtEl>
                                          </p:cBhvr>
                                        </p:animEffect>
                                      </p:childTnLst>
                                    </p:cTn>
                                  </p:par>
                                </p:childTnLst>
                              </p:cTn>
                            </p:par>
                            <p:par>
                              <p:cTn id="90" fill="hold">
                                <p:stCondLst>
                                  <p:cond delay="6950"/>
                                </p:stCondLst>
                                <p:childTnLst>
                                  <p:par>
                                    <p:cTn id="91" presetID="22" presetClass="entr" presetSubtype="8" fill="hold" grpId="0" nodeType="afterEffect">
                                      <p:stCondLst>
                                        <p:cond delay="0"/>
                                      </p:stCondLst>
                                      <p:iterate type="lt">
                                        <p:tmPct val="30000"/>
                                      </p:iterate>
                                      <p:childTnLst>
                                        <p:set>
                                          <p:cBhvr>
                                            <p:cTn id="92" dur="1" fill="hold">
                                              <p:stCondLst>
                                                <p:cond delay="0"/>
                                              </p:stCondLst>
                                            </p:cTn>
                                            <p:tgtEl>
                                              <p:spTgt spid="22"/>
                                            </p:tgtEl>
                                            <p:attrNameLst>
                                              <p:attrName>style.visibility</p:attrName>
                                            </p:attrNameLst>
                                          </p:cBhvr>
                                          <p:to>
                                            <p:strVal val="visible"/>
                                          </p:to>
                                        </p:set>
                                        <p:animEffect transition="in" filter="wipe(left)">
                                          <p:cBhvr>
                                            <p:cTn id="93" dur="100"/>
                                            <p:tgtEl>
                                              <p:spTgt spid="22"/>
                                            </p:tgtEl>
                                          </p:cBhvr>
                                        </p:animEffect>
                                      </p:childTnLst>
                                    </p:cTn>
                                  </p:par>
                                  <p:par>
                                    <p:cTn id="94" presetID="36" presetClass="emph" presetSubtype="0" fill="hold" grpId="1" nodeType="withEffect">
                                      <p:stCondLst>
                                        <p:cond delay="0"/>
                                      </p:stCondLst>
                                      <p:iterate type="lt">
                                        <p:tmPct val="30000"/>
                                      </p:iterate>
                                      <p:childTnLst>
                                        <p:animScale>
                                          <p:cBhvr>
                                            <p:cTn id="95" dur="50" autoRev="1" fill="hold">
                                              <p:stCondLst>
                                                <p:cond delay="0"/>
                                              </p:stCondLst>
                                            </p:cTn>
                                            <p:tgtEl>
                                              <p:spTgt spid="22"/>
                                            </p:tgtEl>
                                          </p:cBhvr>
                                          <p:to x="80000" y="100000"/>
                                        </p:animScale>
                                        <p:anim by="(#ppt_w*0.10)" calcmode="lin" valueType="num">
                                          <p:cBhvr>
                                            <p:cTn id="96" dur="50" autoRev="1" fill="hold">
                                              <p:stCondLst>
                                                <p:cond delay="0"/>
                                              </p:stCondLst>
                                            </p:cTn>
                                            <p:tgtEl>
                                              <p:spTgt spid="22"/>
                                            </p:tgtEl>
                                            <p:attrNameLst>
                                              <p:attrName>ppt_x</p:attrName>
                                            </p:attrNameLst>
                                          </p:cBhvr>
                                        </p:anim>
                                        <p:anim by="(-#ppt_w*0.10)" calcmode="lin" valueType="num">
                                          <p:cBhvr>
                                            <p:cTn id="97" dur="50" autoRev="1" fill="hold">
                                              <p:stCondLst>
                                                <p:cond delay="0"/>
                                              </p:stCondLst>
                                            </p:cTn>
                                            <p:tgtEl>
                                              <p:spTgt spid="22"/>
                                            </p:tgtEl>
                                            <p:attrNameLst>
                                              <p:attrName>ppt_y</p:attrName>
                                            </p:attrNameLst>
                                          </p:cBhvr>
                                        </p:anim>
                                        <p:animRot by="-480000">
                                          <p:cBhvr>
                                            <p:cTn id="98"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P spid="2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33069" y="3060513"/>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33069" y="4566086"/>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510974" y="1629594"/>
            <a:ext cx="2633964" cy="1313009"/>
            <a:chOff x="8835092" y="1945063"/>
            <a:chExt cx="2483676" cy="1235726"/>
          </a:xfrm>
        </p:grpSpPr>
        <p:sp>
          <p:nvSpPr>
            <p:cNvPr id="7" name="文本框 11"/>
            <p:cNvSpPr txBox="1"/>
            <p:nvPr/>
          </p:nvSpPr>
          <p:spPr>
            <a:xfrm>
              <a:off x="8835092" y="1945063"/>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8" name="文本框 12"/>
            <p:cNvSpPr txBox="1"/>
            <p:nvPr/>
          </p:nvSpPr>
          <p:spPr>
            <a:xfrm>
              <a:off x="8872836" y="2273941"/>
              <a:ext cx="2445932"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9" name="组合 8"/>
          <p:cNvGrpSpPr/>
          <p:nvPr/>
        </p:nvGrpSpPr>
        <p:grpSpPr>
          <a:xfrm>
            <a:off x="500682" y="3136184"/>
            <a:ext cx="2633964" cy="1339862"/>
            <a:chOff x="8835092" y="2033592"/>
            <a:chExt cx="2483676" cy="1260986"/>
          </a:xfrm>
        </p:grpSpPr>
        <p:sp>
          <p:nvSpPr>
            <p:cNvPr id="10" name="文本框 14"/>
            <p:cNvSpPr txBox="1"/>
            <p:nvPr/>
          </p:nvSpPr>
          <p:spPr>
            <a:xfrm>
              <a:off x="8835092" y="2033592"/>
              <a:ext cx="1248229" cy="347590"/>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1" name="文本框 15"/>
            <p:cNvSpPr txBox="1"/>
            <p:nvPr/>
          </p:nvSpPr>
          <p:spPr>
            <a:xfrm>
              <a:off x="8872836" y="2387739"/>
              <a:ext cx="2445932" cy="906839"/>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12" name="组合 11"/>
          <p:cNvGrpSpPr/>
          <p:nvPr/>
        </p:nvGrpSpPr>
        <p:grpSpPr>
          <a:xfrm>
            <a:off x="510971" y="4629295"/>
            <a:ext cx="2647306" cy="1326454"/>
            <a:chOff x="8835092" y="2046239"/>
            <a:chExt cx="2496257" cy="1248378"/>
          </a:xfrm>
        </p:grpSpPr>
        <p:sp>
          <p:nvSpPr>
            <p:cNvPr id="13" name="文本框 17"/>
            <p:cNvSpPr txBox="1"/>
            <p:nvPr/>
          </p:nvSpPr>
          <p:spPr>
            <a:xfrm>
              <a:off x="8835092" y="2046239"/>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4" name="文本框 18"/>
            <p:cNvSpPr txBox="1"/>
            <p:nvPr/>
          </p:nvSpPr>
          <p:spPr>
            <a:xfrm>
              <a:off x="8885416" y="2387769"/>
              <a:ext cx="2445933"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15" name="组合 14"/>
          <p:cNvGrpSpPr/>
          <p:nvPr/>
        </p:nvGrpSpPr>
        <p:grpSpPr>
          <a:xfrm>
            <a:off x="3466163" y="3908722"/>
            <a:ext cx="2472813" cy="1862210"/>
            <a:chOff x="3474720" y="4038600"/>
            <a:chExt cx="2331720" cy="1752600"/>
          </a:xfrm>
        </p:grpSpPr>
        <p:sp>
          <p:nvSpPr>
            <p:cNvPr id="16" name="文本框 19"/>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7" name="文本框 20"/>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8" name="文本框 21"/>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9" name="矩形 18"/>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n w="12700">
                  <a:solidFill>
                    <a:schemeClr val="tx2">
                      <a:satMod val="155000"/>
                    </a:schemeClr>
                  </a:solidFill>
                  <a:prstDash val="solid"/>
                </a:ln>
                <a:effectLst>
                  <a:outerShdw blurRad="41275" dist="20320" dir="1800000" algn="tl" rotWithShape="0">
                    <a:srgbClr val="000000">
                      <a:alpha val="40000"/>
                    </a:srgbClr>
                  </a:outerShdw>
                </a:effectLst>
                <a:latin typeface="微软雅黑" pitchFamily="34" charset="-122"/>
                <a:ea typeface="微软雅黑" pitchFamily="34" charset="-122"/>
              </a:endParaRPr>
            </a:p>
          </p:txBody>
        </p:sp>
        <p:cxnSp>
          <p:nvCxnSpPr>
            <p:cNvPr id="20" name="直接连接符 19"/>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294544" y="3908722"/>
            <a:ext cx="2472813" cy="1862210"/>
            <a:chOff x="3474720" y="4038600"/>
            <a:chExt cx="2331720" cy="1752600"/>
          </a:xfrm>
        </p:grpSpPr>
        <p:sp>
          <p:nvSpPr>
            <p:cNvPr id="23" name="文本框 30"/>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4" name="文本框 31"/>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5" name="文本框 32"/>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6" name="矩形 25"/>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itchFamily="34" charset="-122"/>
                <a:ea typeface="微软雅黑" pitchFamily="34" charset="-122"/>
              </a:endParaRPr>
            </a:p>
          </p:txBody>
        </p:sp>
        <p:cxnSp>
          <p:nvCxnSpPr>
            <p:cNvPr id="27" name="直接连接符 26"/>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9143129" y="3908722"/>
            <a:ext cx="2472813" cy="1862210"/>
            <a:chOff x="3474720" y="4038600"/>
            <a:chExt cx="2331720" cy="1752600"/>
          </a:xfrm>
        </p:grpSpPr>
        <p:sp>
          <p:nvSpPr>
            <p:cNvPr id="30" name="文本框 37"/>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1" name="文本框 38"/>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2" name="文本框 39"/>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3" name="矩形 32"/>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itchFamily="34" charset="-122"/>
                <a:ea typeface="微软雅黑" pitchFamily="34" charset="-122"/>
              </a:endParaRPr>
            </a:p>
          </p:txBody>
        </p:sp>
        <p:cxnSp>
          <p:nvCxnSpPr>
            <p:cNvPr id="34" name="直接连接符 33"/>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3466163" y="1868389"/>
            <a:ext cx="2472813" cy="2040335"/>
            <a:chOff x="3569970" y="1908810"/>
            <a:chExt cx="2331720" cy="1920240"/>
          </a:xfrm>
        </p:grpSpPr>
        <p:sp>
          <p:nvSpPr>
            <p:cNvPr id="37" name="矩形 36"/>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38"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39" name="文本框 47"/>
            <p:cNvSpPr txBox="1"/>
            <p:nvPr/>
          </p:nvSpPr>
          <p:spPr>
            <a:xfrm>
              <a:off x="4111716" y="3381327"/>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grpSp>
      <p:grpSp>
        <p:nvGrpSpPr>
          <p:cNvPr id="40" name="组合 39"/>
          <p:cNvGrpSpPr/>
          <p:nvPr/>
        </p:nvGrpSpPr>
        <p:grpSpPr>
          <a:xfrm>
            <a:off x="6310706" y="1868389"/>
            <a:ext cx="2472813" cy="2040335"/>
            <a:chOff x="6252210" y="1908810"/>
            <a:chExt cx="2331720" cy="1920240"/>
          </a:xfrm>
        </p:grpSpPr>
        <p:sp>
          <p:nvSpPr>
            <p:cNvPr id="41" name="矩形 40"/>
            <p:cNvSpPr/>
            <p:nvPr/>
          </p:nvSpPr>
          <p:spPr>
            <a:xfrm>
              <a:off x="6252210" y="1908810"/>
              <a:ext cx="2331720" cy="192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42" name="Freeform 153"/>
            <p:cNvSpPr>
              <a:spLocks noEditPoints="1"/>
            </p:cNvSpPr>
            <p:nvPr/>
          </p:nvSpPr>
          <p:spPr bwMode="auto">
            <a:xfrm>
              <a:off x="6936705" y="2349128"/>
              <a:ext cx="962731" cy="767029"/>
            </a:xfrm>
            <a:custGeom>
              <a:avLst/>
              <a:gdLst>
                <a:gd name="T0" fmla="*/ 35 w 129"/>
                <a:gd name="T1" fmla="*/ 22 h 103"/>
                <a:gd name="T2" fmla="*/ 120 w 129"/>
                <a:gd name="T3" fmla="*/ 22 h 103"/>
                <a:gd name="T4" fmla="*/ 123 w 129"/>
                <a:gd name="T5" fmla="*/ 22 h 103"/>
                <a:gd name="T6" fmla="*/ 78 w 129"/>
                <a:gd name="T7" fmla="*/ 58 h 103"/>
                <a:gd name="T8" fmla="*/ 31 w 129"/>
                <a:gd name="T9" fmla="*/ 23 h 103"/>
                <a:gd name="T10" fmla="*/ 35 w 129"/>
                <a:gd name="T11" fmla="*/ 22 h 103"/>
                <a:gd name="T12" fmla="*/ 19 w 129"/>
                <a:gd name="T13" fmla="*/ 50 h 103"/>
                <a:gd name="T14" fmla="*/ 22 w 129"/>
                <a:gd name="T15" fmla="*/ 58 h 103"/>
                <a:gd name="T16" fmla="*/ 26 w 129"/>
                <a:gd name="T17" fmla="*/ 58 h 103"/>
                <a:gd name="T18" fmla="*/ 26 w 129"/>
                <a:gd name="T19" fmla="*/ 70 h 103"/>
                <a:gd name="T20" fmla="*/ 0 w 129"/>
                <a:gd name="T21" fmla="*/ 70 h 103"/>
                <a:gd name="T22" fmla="*/ 3 w 129"/>
                <a:gd name="T23" fmla="*/ 78 h 103"/>
                <a:gd name="T24" fmla="*/ 26 w 129"/>
                <a:gd name="T25" fmla="*/ 78 h 103"/>
                <a:gd name="T26" fmla="*/ 27 w 129"/>
                <a:gd name="T27" fmla="*/ 81 h 103"/>
                <a:gd name="T28" fmla="*/ 61 w 129"/>
                <a:gd name="T29" fmla="*/ 56 h 103"/>
                <a:gd name="T30" fmla="*/ 26 w 129"/>
                <a:gd name="T31" fmla="*/ 30 h 103"/>
                <a:gd name="T32" fmla="*/ 26 w 129"/>
                <a:gd name="T33" fmla="*/ 30 h 103"/>
                <a:gd name="T34" fmla="*/ 26 w 129"/>
                <a:gd name="T35" fmla="*/ 50 h 103"/>
                <a:gd name="T36" fmla="*/ 19 w 129"/>
                <a:gd name="T37" fmla="*/ 50 h 103"/>
                <a:gd name="T38" fmla="*/ 17 w 129"/>
                <a:gd name="T39" fmla="*/ 95 h 103"/>
                <a:gd name="T40" fmla="*/ 75 w 129"/>
                <a:gd name="T41" fmla="*/ 95 h 103"/>
                <a:gd name="T42" fmla="*/ 77 w 129"/>
                <a:gd name="T43" fmla="*/ 103 h 103"/>
                <a:gd name="T44" fmla="*/ 19 w 129"/>
                <a:gd name="T45" fmla="*/ 103 h 103"/>
                <a:gd name="T46" fmla="*/ 17 w 129"/>
                <a:gd name="T47" fmla="*/ 95 h 103"/>
                <a:gd name="T48" fmla="*/ 42 w 129"/>
                <a:gd name="T49" fmla="*/ 0 h 103"/>
                <a:gd name="T50" fmla="*/ 99 w 129"/>
                <a:gd name="T51" fmla="*/ 0 h 103"/>
                <a:gd name="T52" fmla="*/ 101 w 129"/>
                <a:gd name="T53" fmla="*/ 8 h 103"/>
                <a:gd name="T54" fmla="*/ 75 w 129"/>
                <a:gd name="T55" fmla="*/ 8 h 103"/>
                <a:gd name="T56" fmla="*/ 77 w 129"/>
                <a:gd name="T57" fmla="*/ 16 h 103"/>
                <a:gd name="T58" fmla="*/ 11 w 129"/>
                <a:gd name="T59" fmla="*/ 16 h 103"/>
                <a:gd name="T60" fmla="*/ 9 w 129"/>
                <a:gd name="T61" fmla="*/ 6 h 103"/>
                <a:gd name="T62" fmla="*/ 43 w 129"/>
                <a:gd name="T63" fmla="*/ 6 h 103"/>
                <a:gd name="T64" fmla="*/ 42 w 129"/>
                <a:gd name="T65" fmla="*/ 0 h 103"/>
                <a:gd name="T66" fmla="*/ 129 w 129"/>
                <a:gd name="T67" fmla="*/ 29 h 103"/>
                <a:gd name="T68" fmla="*/ 94 w 129"/>
                <a:gd name="T69" fmla="*/ 55 h 103"/>
                <a:gd name="T70" fmla="*/ 128 w 129"/>
                <a:gd name="T71" fmla="*/ 81 h 103"/>
                <a:gd name="T72" fmla="*/ 129 w 129"/>
                <a:gd name="T73" fmla="*/ 78 h 103"/>
                <a:gd name="T74" fmla="*/ 129 w 129"/>
                <a:gd name="T75" fmla="*/ 30 h 103"/>
                <a:gd name="T76" fmla="*/ 129 w 129"/>
                <a:gd name="T77" fmla="*/ 29 h 103"/>
                <a:gd name="T78" fmla="*/ 123 w 129"/>
                <a:gd name="T79" fmla="*/ 86 h 103"/>
                <a:gd name="T80" fmla="*/ 120 w 129"/>
                <a:gd name="T81" fmla="*/ 87 h 103"/>
                <a:gd name="T82" fmla="*/ 35 w 129"/>
                <a:gd name="T83" fmla="*/ 87 h 103"/>
                <a:gd name="T84" fmla="*/ 33 w 129"/>
                <a:gd name="T85" fmla="*/ 87 h 103"/>
                <a:gd name="T86" fmla="*/ 68 w 129"/>
                <a:gd name="T87" fmla="*/ 61 h 103"/>
                <a:gd name="T88" fmla="*/ 75 w 129"/>
                <a:gd name="T89" fmla="*/ 66 h 103"/>
                <a:gd name="T90" fmla="*/ 78 w 129"/>
                <a:gd name="T91" fmla="*/ 68 h 103"/>
                <a:gd name="T92" fmla="*/ 80 w 129"/>
                <a:gd name="T93" fmla="*/ 66 h 103"/>
                <a:gd name="T94" fmla="*/ 87 w 129"/>
                <a:gd name="T95" fmla="*/ 61 h 103"/>
                <a:gd name="T96" fmla="*/ 123 w 129"/>
                <a:gd name="T97"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03">
                  <a:moveTo>
                    <a:pt x="35" y="22"/>
                  </a:moveTo>
                  <a:cubicBezTo>
                    <a:pt x="120" y="22"/>
                    <a:pt x="120" y="22"/>
                    <a:pt x="120" y="22"/>
                  </a:cubicBezTo>
                  <a:cubicBezTo>
                    <a:pt x="121" y="22"/>
                    <a:pt x="122" y="22"/>
                    <a:pt x="123" y="22"/>
                  </a:cubicBezTo>
                  <a:cubicBezTo>
                    <a:pt x="78" y="58"/>
                    <a:pt x="78" y="58"/>
                    <a:pt x="78" y="58"/>
                  </a:cubicBezTo>
                  <a:cubicBezTo>
                    <a:pt x="31" y="23"/>
                    <a:pt x="31" y="23"/>
                    <a:pt x="31" y="23"/>
                  </a:cubicBezTo>
                  <a:cubicBezTo>
                    <a:pt x="32" y="22"/>
                    <a:pt x="33" y="22"/>
                    <a:pt x="35" y="22"/>
                  </a:cubicBezTo>
                  <a:close/>
                  <a:moveTo>
                    <a:pt x="19" y="50"/>
                  </a:moveTo>
                  <a:cubicBezTo>
                    <a:pt x="22" y="58"/>
                    <a:pt x="22" y="58"/>
                    <a:pt x="22" y="58"/>
                  </a:cubicBezTo>
                  <a:cubicBezTo>
                    <a:pt x="26" y="58"/>
                    <a:pt x="26" y="58"/>
                    <a:pt x="26" y="58"/>
                  </a:cubicBezTo>
                  <a:cubicBezTo>
                    <a:pt x="26" y="70"/>
                    <a:pt x="26" y="70"/>
                    <a:pt x="26" y="70"/>
                  </a:cubicBezTo>
                  <a:cubicBezTo>
                    <a:pt x="0" y="70"/>
                    <a:pt x="0" y="70"/>
                    <a:pt x="0" y="70"/>
                  </a:cubicBezTo>
                  <a:cubicBezTo>
                    <a:pt x="3" y="78"/>
                    <a:pt x="3" y="78"/>
                    <a:pt x="3" y="78"/>
                  </a:cubicBezTo>
                  <a:cubicBezTo>
                    <a:pt x="26" y="78"/>
                    <a:pt x="26" y="78"/>
                    <a:pt x="26" y="78"/>
                  </a:cubicBezTo>
                  <a:cubicBezTo>
                    <a:pt x="26" y="79"/>
                    <a:pt x="27" y="80"/>
                    <a:pt x="27" y="81"/>
                  </a:cubicBezTo>
                  <a:cubicBezTo>
                    <a:pt x="61" y="56"/>
                    <a:pt x="61" y="56"/>
                    <a:pt x="61" y="56"/>
                  </a:cubicBezTo>
                  <a:cubicBezTo>
                    <a:pt x="26" y="30"/>
                    <a:pt x="26" y="30"/>
                    <a:pt x="26" y="30"/>
                  </a:cubicBezTo>
                  <a:cubicBezTo>
                    <a:pt x="26" y="30"/>
                    <a:pt x="26" y="30"/>
                    <a:pt x="26" y="30"/>
                  </a:cubicBezTo>
                  <a:cubicBezTo>
                    <a:pt x="26" y="50"/>
                    <a:pt x="26" y="50"/>
                    <a:pt x="26" y="50"/>
                  </a:cubicBezTo>
                  <a:cubicBezTo>
                    <a:pt x="19" y="50"/>
                    <a:pt x="19" y="50"/>
                    <a:pt x="19" y="50"/>
                  </a:cubicBezTo>
                  <a:close/>
                  <a:moveTo>
                    <a:pt x="17" y="95"/>
                  </a:moveTo>
                  <a:cubicBezTo>
                    <a:pt x="75" y="95"/>
                    <a:pt x="75" y="95"/>
                    <a:pt x="75" y="95"/>
                  </a:cubicBezTo>
                  <a:cubicBezTo>
                    <a:pt x="77" y="103"/>
                    <a:pt x="77" y="103"/>
                    <a:pt x="77" y="103"/>
                  </a:cubicBezTo>
                  <a:cubicBezTo>
                    <a:pt x="19" y="103"/>
                    <a:pt x="19" y="103"/>
                    <a:pt x="19" y="103"/>
                  </a:cubicBezTo>
                  <a:cubicBezTo>
                    <a:pt x="17" y="95"/>
                    <a:pt x="17" y="95"/>
                    <a:pt x="17" y="95"/>
                  </a:cubicBezTo>
                  <a:close/>
                  <a:moveTo>
                    <a:pt x="42" y="0"/>
                  </a:moveTo>
                  <a:cubicBezTo>
                    <a:pt x="99" y="0"/>
                    <a:pt x="99" y="0"/>
                    <a:pt x="99" y="0"/>
                  </a:cubicBezTo>
                  <a:cubicBezTo>
                    <a:pt x="101" y="8"/>
                    <a:pt x="101" y="8"/>
                    <a:pt x="101" y="8"/>
                  </a:cubicBezTo>
                  <a:cubicBezTo>
                    <a:pt x="75" y="8"/>
                    <a:pt x="75" y="8"/>
                    <a:pt x="75" y="8"/>
                  </a:cubicBezTo>
                  <a:cubicBezTo>
                    <a:pt x="77" y="16"/>
                    <a:pt x="77" y="16"/>
                    <a:pt x="77" y="16"/>
                  </a:cubicBezTo>
                  <a:cubicBezTo>
                    <a:pt x="11" y="16"/>
                    <a:pt x="11" y="16"/>
                    <a:pt x="11" y="16"/>
                  </a:cubicBezTo>
                  <a:cubicBezTo>
                    <a:pt x="9" y="6"/>
                    <a:pt x="9" y="6"/>
                    <a:pt x="9" y="6"/>
                  </a:cubicBezTo>
                  <a:cubicBezTo>
                    <a:pt x="43" y="6"/>
                    <a:pt x="43" y="6"/>
                    <a:pt x="43" y="6"/>
                  </a:cubicBezTo>
                  <a:cubicBezTo>
                    <a:pt x="42" y="0"/>
                    <a:pt x="42" y="0"/>
                    <a:pt x="42" y="0"/>
                  </a:cubicBezTo>
                  <a:close/>
                  <a:moveTo>
                    <a:pt x="129" y="29"/>
                  </a:moveTo>
                  <a:cubicBezTo>
                    <a:pt x="94" y="55"/>
                    <a:pt x="94" y="55"/>
                    <a:pt x="94" y="55"/>
                  </a:cubicBezTo>
                  <a:cubicBezTo>
                    <a:pt x="128" y="81"/>
                    <a:pt x="128" y="81"/>
                    <a:pt x="128" y="81"/>
                  </a:cubicBezTo>
                  <a:cubicBezTo>
                    <a:pt x="129" y="80"/>
                    <a:pt x="129" y="79"/>
                    <a:pt x="129" y="78"/>
                  </a:cubicBezTo>
                  <a:cubicBezTo>
                    <a:pt x="129" y="30"/>
                    <a:pt x="129" y="30"/>
                    <a:pt x="129" y="30"/>
                  </a:cubicBezTo>
                  <a:cubicBezTo>
                    <a:pt x="129" y="30"/>
                    <a:pt x="129" y="29"/>
                    <a:pt x="129" y="29"/>
                  </a:cubicBezTo>
                  <a:close/>
                  <a:moveTo>
                    <a:pt x="123" y="86"/>
                  </a:moveTo>
                  <a:cubicBezTo>
                    <a:pt x="122" y="87"/>
                    <a:pt x="121" y="87"/>
                    <a:pt x="120" y="87"/>
                  </a:cubicBezTo>
                  <a:cubicBezTo>
                    <a:pt x="35" y="87"/>
                    <a:pt x="35" y="87"/>
                    <a:pt x="35" y="87"/>
                  </a:cubicBezTo>
                  <a:cubicBezTo>
                    <a:pt x="34" y="87"/>
                    <a:pt x="34" y="87"/>
                    <a:pt x="33" y="87"/>
                  </a:cubicBezTo>
                  <a:cubicBezTo>
                    <a:pt x="68" y="61"/>
                    <a:pt x="68" y="61"/>
                    <a:pt x="68" y="61"/>
                  </a:cubicBezTo>
                  <a:cubicBezTo>
                    <a:pt x="75" y="66"/>
                    <a:pt x="75" y="66"/>
                    <a:pt x="75" y="66"/>
                  </a:cubicBezTo>
                  <a:cubicBezTo>
                    <a:pt x="78" y="68"/>
                    <a:pt x="78" y="68"/>
                    <a:pt x="78" y="68"/>
                  </a:cubicBezTo>
                  <a:cubicBezTo>
                    <a:pt x="80" y="66"/>
                    <a:pt x="80" y="66"/>
                    <a:pt x="80" y="66"/>
                  </a:cubicBezTo>
                  <a:cubicBezTo>
                    <a:pt x="87" y="61"/>
                    <a:pt x="87" y="61"/>
                    <a:pt x="87" y="61"/>
                  </a:cubicBezTo>
                  <a:lnTo>
                    <a:pt x="123" y="86"/>
                  </a:lnTo>
                  <a:close/>
                </a:path>
              </a:pathLst>
            </a:custGeom>
            <a:solidFill>
              <a:srgbClr val="E7E7E7"/>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43" name="文本框 48"/>
            <p:cNvSpPr txBox="1"/>
            <p:nvPr/>
          </p:nvSpPr>
          <p:spPr>
            <a:xfrm>
              <a:off x="6793956" y="3381327"/>
              <a:ext cx="1248229" cy="362076"/>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900" dirty="0">
                  <a:solidFill>
                    <a:schemeClr val="bg1"/>
                  </a:solidFill>
                  <a:latin typeface="微软雅黑" pitchFamily="34" charset="-122"/>
                  <a:ea typeface="微软雅黑" pitchFamily="34" charset="-122"/>
                </a:rPr>
                <a:t>添加标题</a:t>
              </a:r>
            </a:p>
          </p:txBody>
        </p:sp>
      </p:grpSp>
      <p:grpSp>
        <p:nvGrpSpPr>
          <p:cNvPr id="44" name="组合 43"/>
          <p:cNvGrpSpPr/>
          <p:nvPr/>
        </p:nvGrpSpPr>
        <p:grpSpPr>
          <a:xfrm>
            <a:off x="9151209" y="1868389"/>
            <a:ext cx="2472813" cy="2040335"/>
            <a:chOff x="9025890" y="1908810"/>
            <a:chExt cx="2331720" cy="1920240"/>
          </a:xfrm>
        </p:grpSpPr>
        <p:sp>
          <p:nvSpPr>
            <p:cNvPr id="45" name="矩形 44"/>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46"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47" name="文本框 49"/>
            <p:cNvSpPr txBox="1"/>
            <p:nvPr/>
          </p:nvSpPr>
          <p:spPr>
            <a:xfrm>
              <a:off x="9567636" y="3381327"/>
              <a:ext cx="1248229" cy="362076"/>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900" dirty="0">
                  <a:solidFill>
                    <a:schemeClr val="tx1"/>
                  </a:solidFill>
                  <a:latin typeface="微软雅黑" pitchFamily="34" charset="-122"/>
                  <a:ea typeface="微软雅黑" pitchFamily="34" charset="-122"/>
                </a:rPr>
                <a:t>添加标题</a:t>
              </a:r>
            </a:p>
          </p:txBody>
        </p:sp>
      </p:grpSp>
      <p:sp>
        <p:nvSpPr>
          <p:cNvPr id="49"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43576330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
                                        </p:tgtEl>
                                      </p:cBhvr>
                                    </p:animEffect>
                                  </p:childTnLst>
                                </p:cTn>
                              </p:par>
                              <p:par>
                                <p:cTn id="12" presetID="16" presetClass="entr" presetSubtype="21" fill="hold" nodeType="withEffect">
                                  <p:stCondLst>
                                    <p:cond delay="25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par>
                                <p:cTn id="15" presetID="16" presetClass="entr" presetSubtype="21"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nodeType="withEffect">
                                  <p:stCondLst>
                                    <p:cond delay="125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par>
                                <p:cTn id="21" presetID="16" presetClass="entr" presetSubtype="21" fill="hold" nodeType="withEffect">
                                  <p:stCondLst>
                                    <p:cond delay="125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225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nodeType="withEffect">
                                  <p:stCondLst>
                                    <p:cond delay="225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4" presetClass="entr" presetSubtype="10" fill="hold" nodeType="withEffect">
                                  <p:stCondLst>
                                    <p:cond delay="325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nodeType="withEffect">
                                  <p:stCondLst>
                                    <p:cond delay="325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par>
                                <p:cTn id="36" presetID="14" presetClass="entr" presetSubtype="10" fill="hold" nodeType="withEffect">
                                  <p:stCondLst>
                                    <p:cond delay="325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325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4" presetClass="entr" presetSubtype="10" fill="hold" nodeType="withEffect">
                                  <p:stCondLst>
                                    <p:cond delay="325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368654" y="4433888"/>
            <a:ext cx="1123805" cy="646331"/>
          </a:xfrm>
          <a:prstGeom prst="rect">
            <a:avLst/>
          </a:prstGeom>
          <a:noFill/>
        </p:spPr>
        <p:txBody>
          <a:bodyPr wrap="square"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7" name="TextBox 16"/>
          <p:cNvSpPr txBox="1"/>
          <p:nvPr/>
        </p:nvSpPr>
        <p:spPr>
          <a:xfrm>
            <a:off x="2833140" y="2946274"/>
            <a:ext cx="1592055" cy="923330"/>
          </a:xfrm>
          <a:prstGeom prst="rect">
            <a:avLst/>
          </a:prstGeom>
          <a:noFill/>
        </p:spPr>
        <p:txBody>
          <a:bodyPr wrap="square" rtlCol="0" anchor="ctr">
            <a:spAutoFit/>
          </a:bodyPr>
          <a:lstStyle/>
          <a:p>
            <a:pPr algn="ctr"/>
            <a:r>
              <a:rPr lang="zh-CN" altLang="en-US" sz="1800" dirty="0" smtClean="0">
                <a:solidFill>
                  <a:schemeClr val="tx1">
                    <a:lumMod val="85000"/>
                    <a:lumOff val="15000"/>
                  </a:schemeClr>
                </a:solidFill>
                <a:latin typeface="微软雅黑" pitchFamily="34" charset="-122"/>
                <a:ea typeface="微软雅黑" pitchFamily="34" charset="-122"/>
              </a:rPr>
              <a:t>点击添加</a:t>
            </a:r>
            <a:endParaRPr lang="en-US" altLang="zh-CN" sz="1800" dirty="0" smtClean="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a:t>
            </a:r>
            <a:r>
              <a:rPr lang="zh-CN" altLang="en-US" sz="1800" dirty="0">
                <a:solidFill>
                  <a:schemeClr val="tx1">
                    <a:lumMod val="85000"/>
                    <a:lumOff val="15000"/>
                  </a:schemeClr>
                </a:solidFill>
                <a:latin typeface="微软雅黑" pitchFamily="34" charset="-122"/>
                <a:ea typeface="微软雅黑" pitchFamily="34" charset="-122"/>
              </a:rPr>
              <a:t>点击添加</a:t>
            </a:r>
            <a:endParaRPr lang="en-US" altLang="zh-CN" sz="1800" dirty="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a:t>
            </a:r>
            <a:endParaRPr lang="zh-CN" altLang="en-US" sz="1800" dirty="0">
              <a:solidFill>
                <a:schemeClr val="tx1">
                  <a:lumMod val="85000"/>
                  <a:lumOff val="15000"/>
                </a:schemeClr>
              </a:solidFill>
              <a:latin typeface="微软雅黑" pitchFamily="34" charset="-122"/>
              <a:ea typeface="微软雅黑" pitchFamily="34" charset="-122"/>
            </a:endParaRPr>
          </a:p>
        </p:txBody>
      </p:sp>
      <p:sp>
        <p:nvSpPr>
          <p:cNvPr id="18" name="TextBox 17"/>
          <p:cNvSpPr txBox="1"/>
          <p:nvPr/>
        </p:nvSpPr>
        <p:spPr>
          <a:xfrm>
            <a:off x="4813056" y="4200001"/>
            <a:ext cx="1123805" cy="646331"/>
          </a:xfrm>
          <a:prstGeom prst="rect">
            <a:avLst/>
          </a:prstGeom>
          <a:noFill/>
        </p:spPr>
        <p:txBody>
          <a:bodyPr wrap="square"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9" name="TextBox 18"/>
          <p:cNvSpPr txBox="1"/>
          <p:nvPr/>
        </p:nvSpPr>
        <p:spPr>
          <a:xfrm>
            <a:off x="6255828" y="3118513"/>
            <a:ext cx="1592055" cy="646331"/>
          </a:xfrm>
          <a:prstGeom prst="rect">
            <a:avLst/>
          </a:prstGeom>
          <a:noFill/>
        </p:spPr>
        <p:txBody>
          <a:bodyPr wrap="square" rtlCol="0" anchor="ctr">
            <a:spAutoFit/>
          </a:bodyPr>
          <a:lstStyle/>
          <a:p>
            <a:pPr algn="ctr"/>
            <a:r>
              <a:rPr lang="zh-CN" altLang="en-US" sz="1800" dirty="0" smtClean="0">
                <a:solidFill>
                  <a:schemeClr val="tx1">
                    <a:lumMod val="85000"/>
                    <a:lumOff val="15000"/>
                  </a:schemeClr>
                </a:solidFill>
                <a:latin typeface="微软雅黑" pitchFamily="34" charset="-122"/>
                <a:ea typeface="微软雅黑" pitchFamily="34" charset="-122"/>
              </a:rPr>
              <a:t>点击添加</a:t>
            </a:r>
            <a:endParaRPr lang="en-US" altLang="zh-CN" sz="1800" dirty="0" smtClean="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文字点击</a:t>
            </a:r>
            <a:endParaRPr lang="zh-CN" altLang="en-US" sz="1800" dirty="0">
              <a:solidFill>
                <a:schemeClr val="tx1">
                  <a:lumMod val="85000"/>
                  <a:lumOff val="15000"/>
                </a:schemeClr>
              </a:solidFill>
              <a:latin typeface="微软雅黑" pitchFamily="34" charset="-122"/>
              <a:ea typeface="微软雅黑" pitchFamily="34" charset="-122"/>
            </a:endParaRPr>
          </a:p>
        </p:txBody>
      </p:sp>
      <p:sp>
        <p:nvSpPr>
          <p:cNvPr id="20" name="矩形 19"/>
          <p:cNvSpPr/>
          <p:nvPr/>
        </p:nvSpPr>
        <p:spPr>
          <a:xfrm>
            <a:off x="8610120" y="2205658"/>
            <a:ext cx="2592288" cy="3508653"/>
          </a:xfrm>
          <a:prstGeom prst="rect">
            <a:avLst/>
          </a:prstGeom>
        </p:spPr>
        <p:txBody>
          <a:bodyPr wrap="square">
            <a:spAutoFit/>
          </a:bodyPr>
          <a:lstStyle/>
          <a:p>
            <a:pPr>
              <a:lnSpc>
                <a:spcPct val="150000"/>
              </a:lnSpc>
            </a:pPr>
            <a:r>
              <a:rPr lang="zh-CN" altLang="en-US" sz="2000" b="1" dirty="0" smtClean="0">
                <a:solidFill>
                  <a:schemeClr val="accent1"/>
                </a:solidFill>
                <a:latin typeface="微软雅黑" pitchFamily="34" charset="-122"/>
                <a:ea typeface="微软雅黑" pitchFamily="34" charset="-122"/>
              </a:rPr>
              <a:t>点击添加小标题</a:t>
            </a:r>
            <a:endParaRPr lang="en-US" altLang="zh-CN" sz="2000" b="1" dirty="0" smtClean="0">
              <a:solidFill>
                <a:schemeClr val="accent1"/>
              </a:solidFill>
              <a:latin typeface="微软雅黑" pitchFamily="34" charset="-122"/>
              <a:ea typeface="微软雅黑" pitchFamily="34" charset="-122"/>
            </a:endParaRPr>
          </a:p>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21" name="Freeform 4"/>
          <p:cNvSpPr>
            <a:spLocks/>
          </p:cNvSpPr>
          <p:nvPr/>
        </p:nvSpPr>
        <p:spPr bwMode="auto">
          <a:xfrm>
            <a:off x="2452736" y="2254044"/>
            <a:ext cx="2330287" cy="2330372"/>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chemeClr val="bg1">
              <a:lumMod val="65000"/>
            </a:schemeClr>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2" name="Freeform 6"/>
          <p:cNvSpPr>
            <a:spLocks/>
          </p:cNvSpPr>
          <p:nvPr/>
        </p:nvSpPr>
        <p:spPr bwMode="auto">
          <a:xfrm>
            <a:off x="4442720" y="3524193"/>
            <a:ext cx="1841898" cy="1841968"/>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accent1"/>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rgbClr val="414455"/>
              </a:solidFill>
              <a:effectLst/>
              <a:uLnTx/>
              <a:uFillTx/>
              <a:latin typeface="微软雅黑" pitchFamily="34" charset="-122"/>
              <a:ea typeface="微软雅黑" pitchFamily="34" charset="-122"/>
            </a:endParaRPr>
          </a:p>
        </p:txBody>
      </p:sp>
      <p:sp>
        <p:nvSpPr>
          <p:cNvPr id="23" name="Freeform 8"/>
          <p:cNvSpPr>
            <a:spLocks/>
          </p:cNvSpPr>
          <p:nvPr/>
        </p:nvSpPr>
        <p:spPr bwMode="auto">
          <a:xfrm>
            <a:off x="914599" y="3702246"/>
            <a:ext cx="2032934" cy="2031804"/>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chemeClr val="accent1"/>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4" name="Freeform 6"/>
          <p:cNvSpPr>
            <a:spLocks/>
          </p:cNvSpPr>
          <p:nvPr/>
        </p:nvSpPr>
        <p:spPr bwMode="auto">
          <a:xfrm>
            <a:off x="5928111" y="2327433"/>
            <a:ext cx="2224910" cy="222499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bg1">
              <a:lumMod val="65000"/>
            </a:schemeClr>
          </a:solidFill>
          <a:ln w="3175" cap="flat" cmpd="sng" algn="ctr">
            <a:noFill/>
            <a:prstDash val="solid"/>
          </a:ln>
          <a:effectLst/>
          <a:extLst/>
        </p:spPr>
        <p:txBody>
          <a:bodyPr lIns="0" rIns="0" anchor="ctr"/>
          <a:lstStyle/>
          <a:p>
            <a:pPr algn="ctr" defTabSz="914400" fontAlgn="base">
              <a:lnSpc>
                <a:spcPct val="120000"/>
              </a:lnSpc>
              <a:spcBef>
                <a:spcPts val="600"/>
              </a:spcBef>
              <a:spcAft>
                <a:spcPts val="600"/>
              </a:spcAft>
            </a:pPr>
            <a:endParaRPr lang="en-US" sz="2800" kern="0" dirty="0">
              <a:solidFill>
                <a:sysClr val="window" lastClr="FFFFFF"/>
              </a:solidFill>
              <a:latin typeface="微软雅黑" pitchFamily="34" charset="-122"/>
              <a:ea typeface="微软雅黑" pitchFamily="34" charset="-122"/>
            </a:endParaRPr>
          </a:p>
        </p:txBody>
      </p:sp>
      <p:sp>
        <p:nvSpPr>
          <p:cNvPr id="12" name="矩形 11"/>
          <p:cNvSpPr/>
          <p:nvPr/>
        </p:nvSpPr>
        <p:spPr>
          <a:xfrm>
            <a:off x="4154959" y="1269554"/>
            <a:ext cx="3842401"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3"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47356318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8" presetClass="emph" presetSubtype="0" repeatCount="indefinite" fill="hold" grpId="1" nodeType="withEffect">
                                  <p:stCondLst>
                                    <p:cond delay="0"/>
                                  </p:stCondLst>
                                  <p:childTnLst>
                                    <p:animRot by="-86400000">
                                      <p:cBhvr>
                                        <p:cTn id="21" dur="8000" fill="hold"/>
                                        <p:tgtEl>
                                          <p:spTgt spid="23"/>
                                        </p:tgtEl>
                                        <p:attrNameLst>
                                          <p:attrName>r</p:attrName>
                                        </p:attrNameLst>
                                      </p:cBhvr>
                                    </p:animRot>
                                  </p:childTnLst>
                                </p:cTn>
                              </p:par>
                              <p:par>
                                <p:cTn id="22" presetID="53" presetClass="entr" presetSubtype="16" fill="hold" grpId="0"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8" presetClass="emph" presetSubtype="0" repeatCount="indefinite" fill="hold" grpId="1" nodeType="withEffect">
                                  <p:stCondLst>
                                    <p:cond delay="1500"/>
                                  </p:stCondLst>
                                  <p:childTnLst>
                                    <p:animRot by="64800000">
                                      <p:cBhvr>
                                        <p:cTn id="31" dur="7500" fill="hold"/>
                                        <p:tgtEl>
                                          <p:spTgt spid="21"/>
                                        </p:tgtEl>
                                        <p:attrNameLst>
                                          <p:attrName>r</p:attrName>
                                        </p:attrNameLst>
                                      </p:cBhvr>
                                    </p:animRot>
                                  </p:childTnLst>
                                </p:cTn>
                              </p:par>
                              <p:par>
                                <p:cTn id="32" presetID="53" presetClass="entr" presetSubtype="16" fill="hold" grpId="0" nodeType="withEffect">
                                  <p:stCondLst>
                                    <p:cond delay="20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8" presetClass="emph" presetSubtype="0" repeatCount="indefinite" fill="hold" grpId="1" nodeType="withEffect">
                                  <p:stCondLst>
                                    <p:cond delay="3000"/>
                                  </p:stCondLst>
                                  <p:childTnLst>
                                    <p:animRot by="-108000000">
                                      <p:cBhvr>
                                        <p:cTn id="41" dur="7500" fill="hold"/>
                                        <p:tgtEl>
                                          <p:spTgt spid="22"/>
                                        </p:tgtEl>
                                        <p:attrNameLst>
                                          <p:attrName>r</p:attrName>
                                        </p:attrNameLst>
                                      </p:cBhvr>
                                    </p:animRot>
                                  </p:childTnLst>
                                </p:cTn>
                              </p:par>
                              <p:par>
                                <p:cTn id="42" presetID="53" presetClass="entr" presetSubtype="16" fill="hold" grpId="0" nodeType="withEffect">
                                  <p:stCondLst>
                                    <p:cond delay="4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10" presetClass="entr" presetSubtype="0" fill="hold" grpId="0" nodeType="withEffect">
                                  <p:stCondLst>
                                    <p:cond delay="45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8" presetClass="emph" presetSubtype="0" repeatCount="indefinite" fill="hold" grpId="1" nodeType="withEffect">
                                  <p:stCondLst>
                                    <p:cond delay="4500"/>
                                  </p:stCondLst>
                                  <p:childTnLst>
                                    <p:animRot by="86400000">
                                      <p:cBhvr>
                                        <p:cTn id="51" dur="7000" fill="hold"/>
                                        <p:tgtEl>
                                          <p:spTgt spid="24"/>
                                        </p:tgtEl>
                                        <p:attrNameLst>
                                          <p:attrName>r</p:attrName>
                                        </p:attrNameLst>
                                      </p:cBhvr>
                                    </p:animRot>
                                  </p:childTnLst>
                                </p:cTn>
                              </p:par>
                              <p:par>
                                <p:cTn id="52" presetID="53" presetClass="entr" presetSubtype="16" fill="hold" grpId="0" nodeType="withEffect">
                                  <p:stCondLst>
                                    <p:cond delay="5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22" presetClass="entr" presetSubtype="8" fill="hold" grpId="0" nodeType="withEffect">
                                  <p:stCondLst>
                                    <p:cond delay="650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animBg="1"/>
      <p:bldP spid="21" grpId="1" animBg="1"/>
      <p:bldP spid="22" grpId="0" animBg="1"/>
      <p:bldP spid="22" grpId="1" animBg="1"/>
      <p:bldP spid="23" grpId="0" animBg="1"/>
      <p:bldP spid="23" grpId="1" animBg="1"/>
      <p:bldP spid="24" grpId="0" animBg="1"/>
      <p:bldP spid="24" grpId="1" animBg="1"/>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a:spLocks/>
          </p:cNvSpPr>
          <p:nvPr/>
        </p:nvSpPr>
        <p:spPr bwMode="gray">
          <a:xfrm flipH="1">
            <a:off x="1202632" y="1321087"/>
            <a:ext cx="49397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chemeClr val="bg1">
                <a:lumMod val="65000"/>
              </a:schemeClr>
            </a:solidFill>
            <a:miter lim="800000"/>
            <a:headEnd/>
            <a:tailEnd/>
          </a:ln>
          <a:effectLst/>
        </p:spPr>
        <p:txBody>
          <a:bodyPr lIns="128014" tIns="85343" rIns="128014" bIns="170686" anchor="b" anchorCtr="0"/>
          <a:lstStyle/>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5" name="Freeform 9"/>
          <p:cNvSpPr>
            <a:spLocks/>
          </p:cNvSpPr>
          <p:nvPr/>
        </p:nvSpPr>
        <p:spPr bwMode="gray">
          <a:xfrm>
            <a:off x="1202632" y="3930870"/>
            <a:ext cx="4939783" cy="2451251"/>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noFill/>
          <a:ln w="12700">
            <a:solidFill>
              <a:schemeClr val="bg1">
                <a:lumMod val="65000"/>
              </a:schemeClr>
            </a:solidFill>
            <a:miter lim="800000"/>
            <a:headEnd/>
            <a:tailEnd/>
          </a:ln>
          <a:effectLst/>
        </p:spPr>
        <p:txBody>
          <a:bodyPr lIns="128014" tIns="170686" rIns="128014" bIns="170686" anchor="t" anchorCtr="0"/>
          <a:lstStyle/>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6" name="Freeform 10"/>
          <p:cNvSpPr>
            <a:spLocks/>
          </p:cNvSpPr>
          <p:nvPr/>
        </p:nvSpPr>
        <p:spPr bwMode="gray">
          <a:xfrm>
            <a:off x="6311807" y="3930870"/>
            <a:ext cx="4939783" cy="2451251"/>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noFill/>
          <a:ln w="12700">
            <a:solidFill>
              <a:schemeClr val="bg1">
                <a:lumMod val="65000"/>
              </a:schemeClr>
            </a:solidFill>
            <a:miter lim="800000"/>
            <a:headEnd/>
            <a:tailEnd/>
          </a:ln>
          <a:effectLst/>
        </p:spPr>
        <p:txBody>
          <a:bodyPr lIns="128014" tIns="170686" rIns="128014" bIns="170686" anchor="t" anchorCtr="0"/>
          <a:lstStyle/>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7" name="Freeform 8"/>
          <p:cNvSpPr>
            <a:spLocks/>
          </p:cNvSpPr>
          <p:nvPr/>
        </p:nvSpPr>
        <p:spPr bwMode="gray">
          <a:xfrm>
            <a:off x="6311806" y="1321087"/>
            <a:ext cx="49386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chemeClr val="bg1">
                <a:lumMod val="65000"/>
              </a:schemeClr>
            </a:solidFill>
            <a:miter lim="800000"/>
            <a:headEnd/>
            <a:tailEnd/>
          </a:ln>
          <a:effectLst/>
        </p:spPr>
        <p:txBody>
          <a:bodyPr lIns="128014" tIns="85343" rIns="128014" bIns="170686" anchor="b" anchorCtr="0"/>
          <a:lstStyle/>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8" name="Rectangle 19"/>
          <p:cNvSpPr>
            <a:spLocks noChangeArrowheads="1"/>
          </p:cNvSpPr>
          <p:nvPr/>
        </p:nvSpPr>
        <p:spPr bwMode="gray">
          <a:xfrm>
            <a:off x="1202631" y="5953048"/>
            <a:ext cx="4930839"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endParaRPr lang="de-DE" altLang="zh-CN" sz="1900" b="1" noProof="1">
              <a:solidFill>
                <a:srgbClr val="FFFFFF"/>
              </a:solidFill>
              <a:latin typeface="微软雅黑" pitchFamily="34" charset="-122"/>
              <a:ea typeface="微软雅黑" pitchFamily="34" charset="-122"/>
              <a:cs typeface="Arial" charset="0"/>
            </a:endParaRPr>
          </a:p>
        </p:txBody>
      </p:sp>
      <p:sp>
        <p:nvSpPr>
          <p:cNvPr id="9" name="Rectangle 19"/>
          <p:cNvSpPr>
            <a:spLocks noChangeArrowheads="1"/>
          </p:cNvSpPr>
          <p:nvPr/>
        </p:nvSpPr>
        <p:spPr bwMode="gray">
          <a:xfrm>
            <a:off x="6320748" y="5953048"/>
            <a:ext cx="4930839"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endParaRPr lang="de-DE" altLang="zh-CN" sz="1900" b="1" noProof="1">
              <a:solidFill>
                <a:srgbClr val="FFFFFF"/>
              </a:solidFill>
              <a:latin typeface="微软雅黑" pitchFamily="34" charset="-122"/>
              <a:ea typeface="微软雅黑" pitchFamily="34" charset="-122"/>
              <a:cs typeface="Arial" charset="0"/>
            </a:endParaRPr>
          </a:p>
        </p:txBody>
      </p:sp>
      <p:sp>
        <p:nvSpPr>
          <p:cNvPr id="10" name="Rectangle 19"/>
          <p:cNvSpPr>
            <a:spLocks noChangeArrowheads="1"/>
          </p:cNvSpPr>
          <p:nvPr/>
        </p:nvSpPr>
        <p:spPr bwMode="gray">
          <a:xfrm>
            <a:off x="6320748" y="1321087"/>
            <a:ext cx="4930839"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p>
        </p:txBody>
      </p:sp>
      <p:sp>
        <p:nvSpPr>
          <p:cNvPr id="11" name="Rectangle 19"/>
          <p:cNvSpPr>
            <a:spLocks noChangeArrowheads="1"/>
          </p:cNvSpPr>
          <p:nvPr/>
        </p:nvSpPr>
        <p:spPr bwMode="gray">
          <a:xfrm>
            <a:off x="1202631" y="1321087"/>
            <a:ext cx="4930839" cy="429074"/>
          </a:xfrm>
          <a:prstGeom prst="rect">
            <a:avLst/>
          </a:prstGeom>
          <a:solidFill>
            <a:schemeClr val="accent1"/>
          </a:solidFill>
          <a:ln w="12700">
            <a:noFill/>
            <a:round/>
            <a:headEnd/>
            <a:tailEnd/>
          </a:ln>
          <a:effectLst/>
        </p:spPr>
        <p:txBody>
          <a:bodyPr wrap="none" lIns="108386" tIns="54194" rIns="108386" bIns="54194" anchor="ctr"/>
          <a:lstStyle/>
          <a:p>
            <a:r>
              <a:rPr lang="zh-CN" altLang="en-US" sz="1900" b="1" noProof="1">
                <a:solidFill>
                  <a:schemeClr val="bg1"/>
                </a:solidFill>
                <a:latin typeface="微软雅黑" pitchFamily="34" charset="-122"/>
                <a:ea typeface="微软雅黑" pitchFamily="34" charset="-122"/>
              </a:rPr>
              <a:t>点击添加标题</a:t>
            </a:r>
            <a:endParaRPr lang="de-DE" sz="1900" b="1" noProof="1">
              <a:solidFill>
                <a:schemeClr val="bg1"/>
              </a:solidFill>
              <a:latin typeface="微软雅黑" pitchFamily="34" charset="-122"/>
              <a:ea typeface="微软雅黑" pitchFamily="34" charset="-122"/>
            </a:endParaRPr>
          </a:p>
        </p:txBody>
      </p:sp>
      <p:grpSp>
        <p:nvGrpSpPr>
          <p:cNvPr id="12" name="Gruppieren 43"/>
          <p:cNvGrpSpPr/>
          <p:nvPr/>
        </p:nvGrpSpPr>
        <p:grpSpPr bwMode="gray">
          <a:xfrm>
            <a:off x="5067009" y="2665453"/>
            <a:ext cx="2296205" cy="2311815"/>
            <a:chOff x="2804400" y="1911431"/>
            <a:chExt cx="3535200" cy="3535200"/>
          </a:xfrm>
          <a:solidFill>
            <a:schemeClr val="accent1"/>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
        <p:nvSpPr>
          <p:cNvPr id="17"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212151497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ppt_w</p:attrName>
                                        </p:attrNameLst>
                                      </p:cBhvr>
                                      <p:tavLst>
                                        <p:tav tm="0" fmla="#ppt_w*sin(2.5*pi*$)">
                                          <p:val>
                                            <p:fltVal val="0"/>
                                          </p:val>
                                        </p:tav>
                                        <p:tav tm="100000">
                                          <p:val>
                                            <p:fltVal val="1"/>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4" presetClass="entr" presetSubtype="10" fill="hold" grpId="0" nodeType="withEffect">
                                  <p:stCondLst>
                                    <p:cond delay="600"/>
                                  </p:stCondLst>
                                  <p:childTnLst>
                                    <p:set>
                                      <p:cBhvr>
                                        <p:cTn id="56" dur="1" fill="hold">
                                          <p:stCondLst>
                                            <p:cond delay="0"/>
                                          </p:stCondLst>
                                        </p:cTn>
                                        <p:tgtEl>
                                          <p:spTgt spid="9"/>
                                        </p:tgtEl>
                                        <p:attrNameLst>
                                          <p:attrName>style.visibility</p:attrName>
                                        </p:attrNameLst>
                                      </p:cBhvr>
                                      <p:to>
                                        <p:strVal val="visible"/>
                                      </p:to>
                                    </p:set>
                                    <p:animEffect transition="in" filter="randombar(horizont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 y="793"/>
            <a:ext cx="12193647" cy="6860642"/>
          </a:xfrm>
          <a:prstGeom prst="rect">
            <a:avLst/>
          </a:prstGeom>
        </p:spPr>
      </p:pic>
      <p:sp>
        <p:nvSpPr>
          <p:cNvPr id="10" name="TextBox 9"/>
          <p:cNvSpPr txBox="1"/>
          <p:nvPr/>
        </p:nvSpPr>
        <p:spPr>
          <a:xfrm>
            <a:off x="7611343" y="2277666"/>
            <a:ext cx="3939534" cy="1231102"/>
          </a:xfrm>
          <a:prstGeom prst="rect">
            <a:avLst/>
          </a:prstGeom>
          <a:noFill/>
        </p:spPr>
        <p:txBody>
          <a:bodyPr wrap="none" lIns="121917" tIns="60958" rIns="121917" bIns="60958" rtlCol="0">
            <a:spAutoFit/>
          </a:bodyPr>
          <a:lstStyle/>
          <a:p>
            <a:pPr algn="r"/>
            <a:r>
              <a:rPr lang="zh-CN" altLang="en-US" sz="7200" b="1" dirty="0" smtClean="0">
                <a:solidFill>
                  <a:schemeClr val="accent1"/>
                </a:solidFill>
                <a:latin typeface="微软雅黑" panose="020B0503020204020204" pitchFamily="34" charset="-122"/>
                <a:ea typeface="微软雅黑" panose="020B0503020204020204" pitchFamily="34" charset="-122"/>
              </a:rPr>
              <a:t>谢谢观看</a:t>
            </a:r>
            <a:endParaRPr lang="zh-CN" altLang="en-US" sz="7200" b="1" dirty="0">
              <a:solidFill>
                <a:schemeClr val="accent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5327222" y="3605001"/>
            <a:ext cx="602891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2825" y="455097"/>
            <a:ext cx="2152446" cy="861974"/>
          </a:xfrm>
          <a:prstGeom prst="rect">
            <a:avLst/>
          </a:prstGeom>
          <a:noFill/>
        </p:spPr>
        <p:txBody>
          <a:bodyPr wrap="none" lIns="121917" tIns="60958" rIns="121917" bIns="60958" rtlCol="0">
            <a:spAutoFit/>
          </a:bodyPr>
          <a:lstStyle/>
          <a:p>
            <a:r>
              <a:rPr lang="en-US" altLang="zh-CN" sz="4800" dirty="0">
                <a:solidFill>
                  <a:schemeClr val="bg1"/>
                </a:solidFill>
                <a:latin typeface="Eras Bold ITC" panose="020B0907030504020204" pitchFamily="34" charset="0"/>
              </a:rPr>
              <a:t>LOGO</a:t>
            </a:r>
            <a:endParaRPr lang="zh-CN" altLang="en-US" sz="4800" dirty="0">
              <a:solidFill>
                <a:schemeClr val="bg1"/>
              </a:solidFill>
              <a:latin typeface="Eras Bold ITC" panose="020B0907030504020204" pitchFamily="34" charset="0"/>
            </a:endParaRPr>
          </a:p>
        </p:txBody>
      </p:sp>
      <p:sp>
        <p:nvSpPr>
          <p:cNvPr id="13" name="TextBox 12"/>
          <p:cNvSpPr txBox="1"/>
          <p:nvPr/>
        </p:nvSpPr>
        <p:spPr>
          <a:xfrm>
            <a:off x="7942393" y="3797067"/>
            <a:ext cx="3528711" cy="615696"/>
          </a:xfrm>
          <a:prstGeom prst="rect">
            <a:avLst/>
          </a:prstGeom>
          <a:noFill/>
        </p:spPr>
        <p:txBody>
          <a:bodyPr wrap="none" lIns="121917" tIns="60958" rIns="121917" bIns="60958" rtlCol="0">
            <a:spAutoFit/>
          </a:bodyPr>
          <a:lstStyle/>
          <a:p>
            <a:pPr algn="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输入您的企业名称</a:t>
            </a:r>
          </a:p>
        </p:txBody>
      </p:sp>
      <p:sp>
        <p:nvSpPr>
          <p:cNvPr id="14" name="TextBox 13"/>
          <p:cNvSpPr txBox="1"/>
          <p:nvPr/>
        </p:nvSpPr>
        <p:spPr>
          <a:xfrm>
            <a:off x="9275637" y="5045495"/>
            <a:ext cx="2195467" cy="415494"/>
          </a:xfrm>
          <a:prstGeom prst="rect">
            <a:avLst/>
          </a:prstGeom>
          <a:noFill/>
        </p:spPr>
        <p:txBody>
          <a:bodyPr wrap="none" lIns="121917" tIns="60958" rIns="121917" bIns="60958" rtlCol="0">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：锐旗设计</a:t>
            </a:r>
            <a:endPar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13668617"/>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 calcmode="lin" valueType="num">
                                      <p:cBhvr>
                                        <p:cTn id="21"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0"/>
                                        </p:tgtEl>
                                      </p:cBhvr>
                                    </p:animEffect>
                                  </p:childTnLst>
                                </p:cTn>
                              </p:par>
                            </p:childTnLst>
                          </p:cTn>
                        </p:par>
                        <p:par>
                          <p:cTn id="24" fill="hold">
                            <p:stCondLst>
                              <p:cond delay="215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265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15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523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930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62312" y="1555341"/>
            <a:ext cx="7805415" cy="1225548"/>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4" name="矩形 3"/>
          <p:cNvSpPr/>
          <p:nvPr/>
        </p:nvSpPr>
        <p:spPr>
          <a:xfrm>
            <a:off x="4094704" y="1341562"/>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5" name="六边形 4"/>
          <p:cNvSpPr/>
          <p:nvPr/>
        </p:nvSpPr>
        <p:spPr>
          <a:xfrm>
            <a:off x="774978" y="3142178"/>
            <a:ext cx="1588089" cy="136846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smtClean="0">
                <a:latin typeface="微软雅黑" pitchFamily="34" charset="-122"/>
                <a:ea typeface="微软雅黑" pitchFamily="34" charset="-122"/>
              </a:rPr>
              <a:t>工作进度</a:t>
            </a:r>
            <a:endParaRPr lang="zh-CN" altLang="en-US" sz="3200" dirty="0">
              <a:latin typeface="微软雅黑" pitchFamily="34" charset="-122"/>
              <a:ea typeface="微软雅黑" pitchFamily="34" charset="-122"/>
            </a:endParaRPr>
          </a:p>
        </p:txBody>
      </p:sp>
      <p:cxnSp>
        <p:nvCxnSpPr>
          <p:cNvPr id="6" name="直接箭头连接符 5"/>
          <p:cNvCxnSpPr>
            <a:stCxn id="5" idx="5"/>
            <a:endCxn id="3" idx="1"/>
          </p:cNvCxnSpPr>
          <p:nvPr/>
        </p:nvCxnSpPr>
        <p:spPr>
          <a:xfrm flipV="1">
            <a:off x="2020950" y="2168115"/>
            <a:ext cx="1241362" cy="97406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5" idx="0"/>
            <a:endCxn id="11" idx="1"/>
          </p:cNvCxnSpPr>
          <p:nvPr/>
        </p:nvCxnSpPr>
        <p:spPr>
          <a:xfrm flipV="1">
            <a:off x="2363067" y="3824299"/>
            <a:ext cx="899245" cy="211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a:endCxn id="14" idx="1"/>
          </p:cNvCxnSpPr>
          <p:nvPr/>
        </p:nvCxnSpPr>
        <p:spPr>
          <a:xfrm>
            <a:off x="2020950" y="4510647"/>
            <a:ext cx="1241362" cy="969836"/>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78476" y="1845735"/>
            <a:ext cx="7301219" cy="732541"/>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a:t>
            </a:r>
            <a:r>
              <a:rPr lang="zh-CN" altLang="en-US" sz="1600" dirty="0" smtClean="0">
                <a:solidFill>
                  <a:sysClr val="windowText" lastClr="000000"/>
                </a:solidFill>
                <a:latin typeface="微软雅黑" pitchFamily="34" charset="-122"/>
                <a:ea typeface="微软雅黑" pitchFamily="34" charset="-122"/>
              </a:rPr>
              <a:t>粘贴</a:t>
            </a:r>
            <a:r>
              <a:rPr lang="zh-CN" altLang="en-US" sz="1600" dirty="0">
                <a:solidFill>
                  <a:sysClr val="windowText" lastClr="000000"/>
                </a:solidFill>
                <a:latin typeface="微软雅黑" pitchFamily="34" charset="-122"/>
                <a:ea typeface="微软雅黑" pitchFamily="34" charset="-122"/>
              </a:rPr>
              <a:t>。</a:t>
            </a:r>
          </a:p>
        </p:txBody>
      </p:sp>
      <p:sp>
        <p:nvSpPr>
          <p:cNvPr id="11" name="矩形 10"/>
          <p:cNvSpPr/>
          <p:nvPr/>
        </p:nvSpPr>
        <p:spPr>
          <a:xfrm>
            <a:off x="3262312" y="3211525"/>
            <a:ext cx="7805415" cy="1225548"/>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2" name="矩形 11"/>
          <p:cNvSpPr/>
          <p:nvPr/>
        </p:nvSpPr>
        <p:spPr>
          <a:xfrm>
            <a:off x="4094704" y="2997746"/>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3" name="TextBox 12"/>
          <p:cNvSpPr txBox="1"/>
          <p:nvPr/>
        </p:nvSpPr>
        <p:spPr>
          <a:xfrm>
            <a:off x="3478476" y="3501919"/>
            <a:ext cx="7301219" cy="732541"/>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a:t>
            </a:r>
            <a:r>
              <a:rPr lang="zh-CN" altLang="en-US" sz="1600" dirty="0" smtClean="0">
                <a:solidFill>
                  <a:sysClr val="windowText" lastClr="000000"/>
                </a:solidFill>
                <a:latin typeface="微软雅黑" pitchFamily="34" charset="-122"/>
                <a:ea typeface="微软雅黑" pitchFamily="34" charset="-122"/>
              </a:rPr>
              <a:t>粘贴。</a:t>
            </a:r>
            <a:endParaRPr lang="zh-CN" altLang="en-US" sz="1600" dirty="0">
              <a:solidFill>
                <a:sysClr val="windowText" lastClr="000000"/>
              </a:solidFill>
              <a:latin typeface="微软雅黑" pitchFamily="34" charset="-122"/>
              <a:ea typeface="微软雅黑" pitchFamily="34" charset="-122"/>
            </a:endParaRPr>
          </a:p>
        </p:txBody>
      </p:sp>
      <p:sp>
        <p:nvSpPr>
          <p:cNvPr id="14" name="矩形 13"/>
          <p:cNvSpPr/>
          <p:nvPr/>
        </p:nvSpPr>
        <p:spPr>
          <a:xfrm>
            <a:off x="3262312" y="4867709"/>
            <a:ext cx="7805415" cy="1225548"/>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094704" y="4653930"/>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6" name="TextBox 15"/>
          <p:cNvSpPr txBox="1"/>
          <p:nvPr/>
        </p:nvSpPr>
        <p:spPr>
          <a:xfrm>
            <a:off x="3478476" y="5158103"/>
            <a:ext cx="7301219" cy="732541"/>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a:t>
            </a:r>
            <a:r>
              <a:rPr lang="zh-CN" altLang="en-US" sz="1600" dirty="0" smtClean="0">
                <a:solidFill>
                  <a:sysClr val="windowText" lastClr="000000"/>
                </a:solidFill>
                <a:latin typeface="微软雅黑" pitchFamily="34" charset="-122"/>
                <a:ea typeface="微软雅黑" pitchFamily="34" charset="-122"/>
              </a:rPr>
              <a:t>粘贴。</a:t>
            </a:r>
            <a:endParaRPr lang="zh-CN" altLang="en-US" sz="1600" dirty="0">
              <a:solidFill>
                <a:sysClr val="windowText" lastClr="000000"/>
              </a:solidFill>
              <a:latin typeface="微软雅黑" pitchFamily="34" charset="-122"/>
              <a:ea typeface="微软雅黑" pitchFamily="34" charset="-122"/>
            </a:endParaRPr>
          </a:p>
        </p:txBody>
      </p:sp>
      <p:sp>
        <p:nvSpPr>
          <p:cNvPr id="17"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570351004"/>
      </p:ext>
    </p:extLst>
  </p:cSld>
  <p:clrMapOvr>
    <a:masterClrMapping/>
  </p:clrMapOvr>
  <p:transition spd="slow" advClick="0"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85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35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50000">
                                          <p:cBhvr additive="base">
                                            <p:cTn id="3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100"/>
                                            <p:tgtEl>
                                              <p:spTgt spid="10"/>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0"/>
                                            </p:tgtEl>
                                          </p:cBhvr>
                                          <p:to x="80000" y="100000"/>
                                        </p:animScale>
                                        <p:anim by="(#ppt_w*0.10)" calcmode="lin" valueType="num">
                                          <p:cBhvr>
                                            <p:cTn id="41" dur="50" autoRev="1" fill="hold">
                                              <p:stCondLst>
                                                <p:cond delay="0"/>
                                              </p:stCondLst>
                                            </p:cTn>
                                            <p:tgtEl>
                                              <p:spTgt spid="10"/>
                                            </p:tgtEl>
                                            <p:attrNameLst>
                                              <p:attrName>ppt_x</p:attrName>
                                            </p:attrNameLst>
                                          </p:cBhvr>
                                        </p:anim>
                                        <p:anim by="(-#ppt_w*0.10)" calcmode="lin" valueType="num">
                                          <p:cBhvr>
                                            <p:cTn id="42" dur="50" autoRev="1" fill="hold">
                                              <p:stCondLst>
                                                <p:cond delay="0"/>
                                              </p:stCondLst>
                                            </p:cTn>
                                            <p:tgtEl>
                                              <p:spTgt spid="10"/>
                                            </p:tgtEl>
                                            <p:attrNameLst>
                                              <p:attrName>ppt_y</p:attrName>
                                            </p:attrNameLst>
                                          </p:cBhvr>
                                        </p:anim>
                                        <p:animRot by="-480000">
                                          <p:cBhvr>
                                            <p:cTn id="43" dur="50" autoRev="1" fill="hold">
                                              <p:stCondLst>
                                                <p:cond delay="0"/>
                                              </p:stCondLst>
                                            </p:cTn>
                                            <p:tgtEl>
                                              <p:spTgt spid="10"/>
                                            </p:tgtEl>
                                            <p:attrNameLst>
                                              <p:attrName>r</p:attrName>
                                            </p:attrNameLst>
                                          </p:cBhvr>
                                        </p:animRot>
                                      </p:childTnLst>
                                    </p:cTn>
                                  </p:par>
                                </p:childTnLst>
                              </p:cTn>
                            </p:par>
                            <p:par>
                              <p:cTn id="44" fill="hold">
                                <p:stCondLst>
                                  <p:cond delay="499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549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14:bounceEnd="50000">
                                          <p:cBhvr additive="base">
                                            <p:cTn id="5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11"/>
                                            </p:tgtEl>
                                            <p:attrNameLst>
                                              <p:attrName>ppt_y</p:attrName>
                                            </p:attrNameLst>
                                          </p:cBhvr>
                                          <p:tavLst>
                                            <p:tav tm="0">
                                              <p:val>
                                                <p:strVal val="0-#ppt_h/2"/>
                                              </p:val>
                                            </p:tav>
                                            <p:tav tm="100000">
                                              <p:val>
                                                <p:strVal val="#ppt_y"/>
                                              </p:val>
                                            </p:tav>
                                          </p:tavLst>
                                        </p:anim>
                                      </p:childTnLst>
                                    </p:cTn>
                                  </p:par>
                                </p:childTnLst>
                              </p:cTn>
                            </p:par>
                            <p:par>
                              <p:cTn id="53" fill="hold">
                                <p:stCondLst>
                                  <p:cond delay="599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13"/>
                                            </p:tgtEl>
                                            <p:attrNameLst>
                                              <p:attrName>style.visibility</p:attrName>
                                            </p:attrNameLst>
                                          </p:cBhvr>
                                          <p:to>
                                            <p:strVal val="visible"/>
                                          </p:to>
                                        </p:set>
                                        <p:animEffect transition="in" filter="wipe(left)">
                                          <p:cBhvr>
                                            <p:cTn id="56" dur="100"/>
                                            <p:tgtEl>
                                              <p:spTgt spid="13"/>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13"/>
                                            </p:tgtEl>
                                          </p:cBhvr>
                                          <p:to x="80000" y="100000"/>
                                        </p:animScale>
                                        <p:anim by="(#ppt_w*0.10)" calcmode="lin" valueType="num">
                                          <p:cBhvr>
                                            <p:cTn id="59" dur="50" autoRev="1" fill="hold">
                                              <p:stCondLst>
                                                <p:cond delay="0"/>
                                              </p:stCondLst>
                                            </p:cTn>
                                            <p:tgtEl>
                                              <p:spTgt spid="13"/>
                                            </p:tgtEl>
                                            <p:attrNameLst>
                                              <p:attrName>ppt_x</p:attrName>
                                            </p:attrNameLst>
                                          </p:cBhvr>
                                        </p:anim>
                                        <p:anim by="(-#ppt_w*0.10)" calcmode="lin" valueType="num">
                                          <p:cBhvr>
                                            <p:cTn id="60" dur="50" autoRev="1" fill="hold">
                                              <p:stCondLst>
                                                <p:cond delay="0"/>
                                              </p:stCondLst>
                                            </p:cTn>
                                            <p:tgtEl>
                                              <p:spTgt spid="13"/>
                                            </p:tgtEl>
                                            <p:attrNameLst>
                                              <p:attrName>ppt_y</p:attrName>
                                            </p:attrNameLst>
                                          </p:cBhvr>
                                        </p:anim>
                                        <p:animRot by="-480000">
                                          <p:cBhvr>
                                            <p:cTn id="61" dur="50" autoRev="1" fill="hold">
                                              <p:stCondLst>
                                                <p:cond delay="0"/>
                                              </p:stCondLst>
                                            </p:cTn>
                                            <p:tgtEl>
                                              <p:spTgt spid="13"/>
                                            </p:tgtEl>
                                            <p:attrNameLst>
                                              <p:attrName>r</p:attrName>
                                            </p:attrNameLst>
                                          </p:cBhvr>
                                        </p:animRot>
                                      </p:childTnLst>
                                    </p:cTn>
                                  </p:par>
                                </p:childTnLst>
                              </p:cTn>
                            </p:par>
                            <p:par>
                              <p:cTn id="62" fill="hold">
                                <p:stCondLst>
                                  <p:cond delay="8130"/>
                                </p:stCondLst>
                                <p:childTnLst>
                                  <p:par>
                                    <p:cTn id="63" presetID="16" presetClass="entr" presetSubtype="37"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outVertical)">
                                          <p:cBhvr>
                                            <p:cTn id="65" dur="500"/>
                                            <p:tgtEl>
                                              <p:spTgt spid="15"/>
                                            </p:tgtEl>
                                          </p:cBhvr>
                                        </p:animEffect>
                                      </p:childTnLst>
                                    </p:cTn>
                                  </p:par>
                                </p:childTnLst>
                              </p:cTn>
                            </p:par>
                            <p:par>
                              <p:cTn id="66" fill="hold">
                                <p:stCondLst>
                                  <p:cond delay="8630"/>
                                </p:stCondLst>
                                <p:childTnLst>
                                  <p:par>
                                    <p:cTn id="67" presetID="2" presetClass="entr" presetSubtype="1" fill="hold" grpId="0" nodeType="afterEffect" p14:presetBounceEnd="50000">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14:bounceEnd="50000">
                                          <p:cBhvr additive="base">
                                            <p:cTn id="6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913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6"/>
                                            </p:tgtEl>
                                            <p:attrNameLst>
                                              <p:attrName>style.visibility</p:attrName>
                                            </p:attrNameLst>
                                          </p:cBhvr>
                                          <p:to>
                                            <p:strVal val="visible"/>
                                          </p:to>
                                        </p:set>
                                        <p:animEffect transition="in" filter="wipe(left)">
                                          <p:cBhvr>
                                            <p:cTn id="74" dur="100"/>
                                            <p:tgtEl>
                                              <p:spTgt spid="16"/>
                                            </p:tgtEl>
                                          </p:cBhvr>
                                        </p:animEffect>
                                      </p:childTnLst>
                                    </p:cTn>
                                  </p:par>
                                  <p:par>
                                    <p:cTn id="75" presetID="36" presetClass="emph" presetSubtype="0" fill="hold" grpId="1" nodeType="withEffect">
                                      <p:stCondLst>
                                        <p:cond delay="0"/>
                                      </p:stCondLst>
                                      <p:iterate type="lt">
                                        <p:tmPct val="30000"/>
                                      </p:iterate>
                                      <p:childTnLst>
                                        <p:animScale>
                                          <p:cBhvr>
                                            <p:cTn id="76" dur="50" autoRev="1" fill="hold">
                                              <p:stCondLst>
                                                <p:cond delay="0"/>
                                              </p:stCondLst>
                                            </p:cTn>
                                            <p:tgtEl>
                                              <p:spTgt spid="16"/>
                                            </p:tgtEl>
                                          </p:cBhvr>
                                          <p:to x="80000" y="100000"/>
                                        </p:animScale>
                                        <p:anim by="(#ppt_w*0.10)" calcmode="lin" valueType="num">
                                          <p:cBhvr>
                                            <p:cTn id="77" dur="50" autoRev="1" fill="hold">
                                              <p:stCondLst>
                                                <p:cond delay="0"/>
                                              </p:stCondLst>
                                            </p:cTn>
                                            <p:tgtEl>
                                              <p:spTgt spid="16"/>
                                            </p:tgtEl>
                                            <p:attrNameLst>
                                              <p:attrName>ppt_x</p:attrName>
                                            </p:attrNameLst>
                                          </p:cBhvr>
                                        </p:anim>
                                        <p:anim by="(-#ppt_w*0.10)" calcmode="lin" valueType="num">
                                          <p:cBhvr>
                                            <p:cTn id="78" dur="50" autoRev="1" fill="hold">
                                              <p:stCondLst>
                                                <p:cond delay="0"/>
                                              </p:stCondLst>
                                            </p:cTn>
                                            <p:tgtEl>
                                              <p:spTgt spid="16"/>
                                            </p:tgtEl>
                                            <p:attrNameLst>
                                              <p:attrName>ppt_y</p:attrName>
                                            </p:attrNameLst>
                                          </p:cBhvr>
                                        </p:anim>
                                        <p:animRot by="-480000">
                                          <p:cBhvr>
                                            <p:cTn id="7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85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350"/>
                                </p:stCondLst>
                                <p:childTnLst>
                                  <p:par>
                                    <p:cTn id="31" presetID="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100"/>
                                            <p:tgtEl>
                                              <p:spTgt spid="10"/>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0"/>
                                            </p:tgtEl>
                                          </p:cBhvr>
                                          <p:to x="80000" y="100000"/>
                                        </p:animScale>
                                        <p:anim by="(#ppt_w*0.10)" calcmode="lin" valueType="num">
                                          <p:cBhvr>
                                            <p:cTn id="41" dur="50" autoRev="1" fill="hold">
                                              <p:stCondLst>
                                                <p:cond delay="0"/>
                                              </p:stCondLst>
                                            </p:cTn>
                                            <p:tgtEl>
                                              <p:spTgt spid="10"/>
                                            </p:tgtEl>
                                            <p:attrNameLst>
                                              <p:attrName>ppt_x</p:attrName>
                                            </p:attrNameLst>
                                          </p:cBhvr>
                                        </p:anim>
                                        <p:anim by="(-#ppt_w*0.10)" calcmode="lin" valueType="num">
                                          <p:cBhvr>
                                            <p:cTn id="42" dur="50" autoRev="1" fill="hold">
                                              <p:stCondLst>
                                                <p:cond delay="0"/>
                                              </p:stCondLst>
                                            </p:cTn>
                                            <p:tgtEl>
                                              <p:spTgt spid="10"/>
                                            </p:tgtEl>
                                            <p:attrNameLst>
                                              <p:attrName>ppt_y</p:attrName>
                                            </p:attrNameLst>
                                          </p:cBhvr>
                                        </p:anim>
                                        <p:animRot by="-480000">
                                          <p:cBhvr>
                                            <p:cTn id="43" dur="50" autoRev="1" fill="hold">
                                              <p:stCondLst>
                                                <p:cond delay="0"/>
                                              </p:stCondLst>
                                            </p:cTn>
                                            <p:tgtEl>
                                              <p:spTgt spid="10"/>
                                            </p:tgtEl>
                                            <p:attrNameLst>
                                              <p:attrName>r</p:attrName>
                                            </p:attrNameLst>
                                          </p:cBhvr>
                                        </p:animRot>
                                      </p:childTnLst>
                                    </p:cTn>
                                  </p:par>
                                </p:childTnLst>
                              </p:cTn>
                            </p:par>
                            <p:par>
                              <p:cTn id="44" fill="hold">
                                <p:stCondLst>
                                  <p:cond delay="499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5490"/>
                                </p:stCondLst>
                                <p:childTnLst>
                                  <p:par>
                                    <p:cTn id="49" presetID="2" presetClass="entr" presetSubtype="1"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0-#ppt_h/2"/>
                                              </p:val>
                                            </p:tav>
                                            <p:tav tm="100000">
                                              <p:val>
                                                <p:strVal val="#ppt_y"/>
                                              </p:val>
                                            </p:tav>
                                          </p:tavLst>
                                        </p:anim>
                                      </p:childTnLst>
                                    </p:cTn>
                                  </p:par>
                                </p:childTnLst>
                              </p:cTn>
                            </p:par>
                            <p:par>
                              <p:cTn id="53" fill="hold">
                                <p:stCondLst>
                                  <p:cond delay="599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13"/>
                                            </p:tgtEl>
                                            <p:attrNameLst>
                                              <p:attrName>style.visibility</p:attrName>
                                            </p:attrNameLst>
                                          </p:cBhvr>
                                          <p:to>
                                            <p:strVal val="visible"/>
                                          </p:to>
                                        </p:set>
                                        <p:animEffect transition="in" filter="wipe(left)">
                                          <p:cBhvr>
                                            <p:cTn id="56" dur="100"/>
                                            <p:tgtEl>
                                              <p:spTgt spid="13"/>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13"/>
                                            </p:tgtEl>
                                          </p:cBhvr>
                                          <p:to x="80000" y="100000"/>
                                        </p:animScale>
                                        <p:anim by="(#ppt_w*0.10)" calcmode="lin" valueType="num">
                                          <p:cBhvr>
                                            <p:cTn id="59" dur="50" autoRev="1" fill="hold">
                                              <p:stCondLst>
                                                <p:cond delay="0"/>
                                              </p:stCondLst>
                                            </p:cTn>
                                            <p:tgtEl>
                                              <p:spTgt spid="13"/>
                                            </p:tgtEl>
                                            <p:attrNameLst>
                                              <p:attrName>ppt_x</p:attrName>
                                            </p:attrNameLst>
                                          </p:cBhvr>
                                        </p:anim>
                                        <p:anim by="(-#ppt_w*0.10)" calcmode="lin" valueType="num">
                                          <p:cBhvr>
                                            <p:cTn id="60" dur="50" autoRev="1" fill="hold">
                                              <p:stCondLst>
                                                <p:cond delay="0"/>
                                              </p:stCondLst>
                                            </p:cTn>
                                            <p:tgtEl>
                                              <p:spTgt spid="13"/>
                                            </p:tgtEl>
                                            <p:attrNameLst>
                                              <p:attrName>ppt_y</p:attrName>
                                            </p:attrNameLst>
                                          </p:cBhvr>
                                        </p:anim>
                                        <p:animRot by="-480000">
                                          <p:cBhvr>
                                            <p:cTn id="61" dur="50" autoRev="1" fill="hold">
                                              <p:stCondLst>
                                                <p:cond delay="0"/>
                                              </p:stCondLst>
                                            </p:cTn>
                                            <p:tgtEl>
                                              <p:spTgt spid="13"/>
                                            </p:tgtEl>
                                            <p:attrNameLst>
                                              <p:attrName>r</p:attrName>
                                            </p:attrNameLst>
                                          </p:cBhvr>
                                        </p:animRot>
                                      </p:childTnLst>
                                    </p:cTn>
                                  </p:par>
                                </p:childTnLst>
                              </p:cTn>
                            </p:par>
                            <p:par>
                              <p:cTn id="62" fill="hold">
                                <p:stCondLst>
                                  <p:cond delay="8130"/>
                                </p:stCondLst>
                                <p:childTnLst>
                                  <p:par>
                                    <p:cTn id="63" presetID="16" presetClass="entr" presetSubtype="37"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outVertical)">
                                          <p:cBhvr>
                                            <p:cTn id="65" dur="500"/>
                                            <p:tgtEl>
                                              <p:spTgt spid="15"/>
                                            </p:tgtEl>
                                          </p:cBhvr>
                                        </p:animEffect>
                                      </p:childTnLst>
                                    </p:cTn>
                                  </p:par>
                                </p:childTnLst>
                              </p:cTn>
                            </p:par>
                            <p:par>
                              <p:cTn id="66" fill="hold">
                                <p:stCondLst>
                                  <p:cond delay="8630"/>
                                </p:stCondLst>
                                <p:childTnLst>
                                  <p:par>
                                    <p:cTn id="67" presetID="2" presetClass="entr" presetSubtype="1"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913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6"/>
                                            </p:tgtEl>
                                            <p:attrNameLst>
                                              <p:attrName>style.visibility</p:attrName>
                                            </p:attrNameLst>
                                          </p:cBhvr>
                                          <p:to>
                                            <p:strVal val="visible"/>
                                          </p:to>
                                        </p:set>
                                        <p:animEffect transition="in" filter="wipe(left)">
                                          <p:cBhvr>
                                            <p:cTn id="74" dur="100"/>
                                            <p:tgtEl>
                                              <p:spTgt spid="16"/>
                                            </p:tgtEl>
                                          </p:cBhvr>
                                        </p:animEffect>
                                      </p:childTnLst>
                                    </p:cTn>
                                  </p:par>
                                  <p:par>
                                    <p:cTn id="75" presetID="36" presetClass="emph" presetSubtype="0" fill="hold" grpId="1" nodeType="withEffect">
                                      <p:stCondLst>
                                        <p:cond delay="0"/>
                                      </p:stCondLst>
                                      <p:iterate type="lt">
                                        <p:tmPct val="30000"/>
                                      </p:iterate>
                                      <p:childTnLst>
                                        <p:animScale>
                                          <p:cBhvr>
                                            <p:cTn id="76" dur="50" autoRev="1" fill="hold">
                                              <p:stCondLst>
                                                <p:cond delay="0"/>
                                              </p:stCondLst>
                                            </p:cTn>
                                            <p:tgtEl>
                                              <p:spTgt spid="16"/>
                                            </p:tgtEl>
                                          </p:cBhvr>
                                          <p:to x="80000" y="100000"/>
                                        </p:animScale>
                                        <p:anim by="(#ppt_w*0.10)" calcmode="lin" valueType="num">
                                          <p:cBhvr>
                                            <p:cTn id="77" dur="50" autoRev="1" fill="hold">
                                              <p:stCondLst>
                                                <p:cond delay="0"/>
                                              </p:stCondLst>
                                            </p:cTn>
                                            <p:tgtEl>
                                              <p:spTgt spid="16"/>
                                            </p:tgtEl>
                                            <p:attrNameLst>
                                              <p:attrName>ppt_x</p:attrName>
                                            </p:attrNameLst>
                                          </p:cBhvr>
                                        </p:anim>
                                        <p:anim by="(-#ppt_w*0.10)" calcmode="lin" valueType="num">
                                          <p:cBhvr>
                                            <p:cTn id="78" dur="50" autoRev="1" fill="hold">
                                              <p:stCondLst>
                                                <p:cond delay="0"/>
                                              </p:stCondLst>
                                            </p:cTn>
                                            <p:tgtEl>
                                              <p:spTgt spid="16"/>
                                            </p:tgtEl>
                                            <p:attrNameLst>
                                              <p:attrName>ppt_y</p:attrName>
                                            </p:attrNameLst>
                                          </p:cBhvr>
                                        </p:anim>
                                        <p:animRot by="-480000">
                                          <p:cBhvr>
                                            <p:cTn id="7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组合 118"/>
          <p:cNvGrpSpPr/>
          <p:nvPr/>
        </p:nvGrpSpPr>
        <p:grpSpPr>
          <a:xfrm>
            <a:off x="534438" y="3790084"/>
            <a:ext cx="10944224" cy="438144"/>
            <a:chOff x="534438" y="3368953"/>
            <a:chExt cx="10944224" cy="438144"/>
          </a:xfrm>
          <a:solidFill>
            <a:schemeClr val="bg1">
              <a:lumMod val="65000"/>
            </a:schemeClr>
          </a:solidFill>
        </p:grpSpPr>
        <p:sp>
          <p:nvSpPr>
            <p:cNvPr id="120" name="矩形 119"/>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21" name="组合 120"/>
            <p:cNvGrpSpPr/>
            <p:nvPr/>
          </p:nvGrpSpPr>
          <p:grpSpPr>
            <a:xfrm>
              <a:off x="534438" y="3368953"/>
              <a:ext cx="10944224" cy="438144"/>
              <a:chOff x="623889" y="3209929"/>
              <a:chExt cx="10944224" cy="438144"/>
            </a:xfrm>
            <a:grpFill/>
          </p:grpSpPr>
          <p:sp>
            <p:nvSpPr>
              <p:cNvPr id="122" name="矩形 121"/>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3" name="矩形 122"/>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4" name="矩形 123"/>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5" name="矩形 124"/>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6" name="矩形 125"/>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7" name="矩形 126"/>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8" name="等腰三角形 127"/>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cxnSp>
        <p:nvCxnSpPr>
          <p:cNvPr id="129" name="肘形连接符 128"/>
          <p:cNvCxnSpPr>
            <a:stCxn id="131" idx="3"/>
            <a:endCxn id="134" idx="1"/>
          </p:cNvCxnSpPr>
          <p:nvPr/>
        </p:nvCxnSpPr>
        <p:spPr>
          <a:xfrm rot="5400000" flipH="1" flipV="1">
            <a:off x="1081169"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30" name="组合 129"/>
          <p:cNvGrpSpPr/>
          <p:nvPr/>
        </p:nvGrpSpPr>
        <p:grpSpPr>
          <a:xfrm>
            <a:off x="1020305" y="3673113"/>
            <a:ext cx="583096" cy="676392"/>
            <a:chOff x="1109756" y="3090803"/>
            <a:chExt cx="583096" cy="676392"/>
          </a:xfrm>
          <a:solidFill>
            <a:srgbClr val="005DA2"/>
          </a:solidFill>
        </p:grpSpPr>
        <p:sp>
          <p:nvSpPr>
            <p:cNvPr id="131" name="六边形 130"/>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32" name="文本框 64"/>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4</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1603401" y="2482065"/>
            <a:ext cx="1413335" cy="1122464"/>
            <a:chOff x="1853741" y="1952625"/>
            <a:chExt cx="1413335" cy="1122464"/>
          </a:xfrm>
          <a:solidFill>
            <a:schemeClr val="bg1">
              <a:lumMod val="85000"/>
            </a:schemeClr>
          </a:solidFill>
        </p:grpSpPr>
        <p:sp>
          <p:nvSpPr>
            <p:cNvPr id="134" name="矩形 133"/>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35" name="文本框 66"/>
            <p:cNvSpPr txBox="1"/>
            <p:nvPr/>
          </p:nvSpPr>
          <p:spPr>
            <a:xfrm>
              <a:off x="1853742" y="1997871"/>
              <a:ext cx="1413334" cy="1077218"/>
            </a:xfrm>
            <a:prstGeom prst="rect">
              <a:avLst/>
            </a:prstGeom>
            <a:grpFill/>
          </p:spPr>
          <p:txBody>
            <a:bodyPr wrap="square" rtlCol="0">
              <a:spAutoFit/>
            </a:bodyPr>
            <a:lstStyle/>
            <a:p>
              <a:pPr algn="just"/>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136" name="肘形连接符 135"/>
          <p:cNvCxnSpPr>
            <a:stCxn id="138" idx="3"/>
            <a:endCxn id="141" idx="1"/>
          </p:cNvCxnSpPr>
          <p:nvPr/>
        </p:nvCxnSpPr>
        <p:spPr>
          <a:xfrm rot="5400000" flipH="1" flipV="1">
            <a:off x="3661561"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37" name="组合 136"/>
          <p:cNvGrpSpPr/>
          <p:nvPr/>
        </p:nvGrpSpPr>
        <p:grpSpPr>
          <a:xfrm>
            <a:off x="3600697" y="3673113"/>
            <a:ext cx="583096" cy="676392"/>
            <a:chOff x="1109756" y="3090803"/>
            <a:chExt cx="583096" cy="676392"/>
          </a:xfrm>
          <a:solidFill>
            <a:srgbClr val="005DA2"/>
          </a:solidFill>
        </p:grpSpPr>
        <p:sp>
          <p:nvSpPr>
            <p:cNvPr id="138" name="六边形 137"/>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39" name="文本框 72"/>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4183793" y="2482065"/>
            <a:ext cx="1413335" cy="1122464"/>
            <a:chOff x="1853741" y="1952625"/>
            <a:chExt cx="1413335" cy="1122464"/>
          </a:xfrm>
          <a:solidFill>
            <a:schemeClr val="bg1">
              <a:lumMod val="85000"/>
            </a:schemeClr>
          </a:solidFill>
        </p:grpSpPr>
        <p:sp>
          <p:nvSpPr>
            <p:cNvPr id="141" name="矩形 140"/>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42" name="文本框 75"/>
            <p:cNvSpPr txBox="1"/>
            <p:nvPr/>
          </p:nvSpPr>
          <p:spPr>
            <a:xfrm>
              <a:off x="1853742" y="1997871"/>
              <a:ext cx="1413334" cy="1077218"/>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cxnSp>
        <p:nvCxnSpPr>
          <p:cNvPr id="143" name="肘形连接符 142"/>
          <p:cNvCxnSpPr>
            <a:stCxn id="145" idx="3"/>
            <a:endCxn id="148" idx="1"/>
          </p:cNvCxnSpPr>
          <p:nvPr/>
        </p:nvCxnSpPr>
        <p:spPr>
          <a:xfrm rot="5400000" flipH="1" flipV="1">
            <a:off x="6241953"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6181089" y="3673113"/>
            <a:ext cx="583096" cy="676392"/>
            <a:chOff x="1109756" y="3090803"/>
            <a:chExt cx="583096" cy="676392"/>
          </a:xfrm>
          <a:solidFill>
            <a:srgbClr val="005DA2"/>
          </a:solidFill>
        </p:grpSpPr>
        <p:sp>
          <p:nvSpPr>
            <p:cNvPr id="145" name="六边形 144"/>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46" name="文本框 79"/>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8</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6764185" y="2482065"/>
            <a:ext cx="1413335" cy="1122464"/>
            <a:chOff x="1853741" y="1952625"/>
            <a:chExt cx="1413335" cy="1122464"/>
          </a:xfrm>
          <a:solidFill>
            <a:schemeClr val="bg1">
              <a:lumMod val="85000"/>
            </a:schemeClr>
          </a:solidFill>
        </p:grpSpPr>
        <p:sp>
          <p:nvSpPr>
            <p:cNvPr id="148" name="矩形 147"/>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49" name="文本框 82"/>
            <p:cNvSpPr txBox="1"/>
            <p:nvPr/>
          </p:nvSpPr>
          <p:spPr>
            <a:xfrm>
              <a:off x="1853742" y="1997871"/>
              <a:ext cx="1413334" cy="1077218"/>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cxnSp>
        <p:nvCxnSpPr>
          <p:cNvPr id="150" name="肘形连接符 149"/>
          <p:cNvCxnSpPr>
            <a:stCxn id="152" idx="3"/>
            <a:endCxn id="155" idx="1"/>
          </p:cNvCxnSpPr>
          <p:nvPr/>
        </p:nvCxnSpPr>
        <p:spPr>
          <a:xfrm rot="5400000" flipH="1" flipV="1">
            <a:off x="8822345"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51" name="组合 150"/>
          <p:cNvGrpSpPr/>
          <p:nvPr/>
        </p:nvGrpSpPr>
        <p:grpSpPr>
          <a:xfrm>
            <a:off x="8691463" y="3673113"/>
            <a:ext cx="720080" cy="676392"/>
            <a:chOff x="1039738" y="3090803"/>
            <a:chExt cx="720080" cy="676392"/>
          </a:xfrm>
          <a:solidFill>
            <a:srgbClr val="005DA2"/>
          </a:solidFill>
        </p:grpSpPr>
        <p:sp>
          <p:nvSpPr>
            <p:cNvPr id="152" name="六边形 151"/>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53" name="文本框 86"/>
            <p:cNvSpPr txBox="1"/>
            <p:nvPr/>
          </p:nvSpPr>
          <p:spPr>
            <a:xfrm>
              <a:off x="1039738" y="3298194"/>
              <a:ext cx="72008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10</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9344577" y="2482065"/>
            <a:ext cx="1413335" cy="1122464"/>
            <a:chOff x="1853741" y="1952625"/>
            <a:chExt cx="1413335" cy="1122464"/>
          </a:xfrm>
          <a:solidFill>
            <a:schemeClr val="bg1">
              <a:lumMod val="85000"/>
            </a:schemeClr>
          </a:solidFill>
        </p:grpSpPr>
        <p:sp>
          <p:nvSpPr>
            <p:cNvPr id="155" name="矩形 154"/>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56" name="文本框 89"/>
            <p:cNvSpPr txBox="1"/>
            <p:nvPr/>
          </p:nvSpPr>
          <p:spPr>
            <a:xfrm>
              <a:off x="1853742" y="1997871"/>
              <a:ext cx="1413334" cy="1077218"/>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cxnSp>
        <p:nvCxnSpPr>
          <p:cNvPr id="157" name="肘形连接符 156"/>
          <p:cNvCxnSpPr>
            <a:stCxn id="159" idx="0"/>
            <a:endCxn id="162" idx="1"/>
          </p:cNvCxnSpPr>
          <p:nvPr/>
        </p:nvCxnSpPr>
        <p:spPr>
          <a:xfrm rot="16200000" flipH="1">
            <a:off x="2346624"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58" name="组合 157"/>
          <p:cNvGrpSpPr/>
          <p:nvPr/>
        </p:nvGrpSpPr>
        <p:grpSpPr>
          <a:xfrm>
            <a:off x="2310501" y="3673113"/>
            <a:ext cx="583096" cy="676392"/>
            <a:chOff x="1109756" y="3090803"/>
            <a:chExt cx="583096" cy="676392"/>
          </a:xfrm>
          <a:solidFill>
            <a:srgbClr val="005DA2"/>
          </a:solidFill>
        </p:grpSpPr>
        <p:sp>
          <p:nvSpPr>
            <p:cNvPr id="159" name="六边形 15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60" name="文本框 93"/>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5</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61" name="组合 160"/>
          <p:cNvGrpSpPr/>
          <p:nvPr/>
        </p:nvGrpSpPr>
        <p:grpSpPr>
          <a:xfrm>
            <a:off x="2893597" y="4713772"/>
            <a:ext cx="1413335" cy="1122464"/>
            <a:chOff x="1853741" y="1952625"/>
            <a:chExt cx="1413335" cy="1122464"/>
          </a:xfrm>
          <a:solidFill>
            <a:schemeClr val="bg1">
              <a:lumMod val="85000"/>
            </a:schemeClr>
          </a:solidFill>
        </p:grpSpPr>
        <p:sp>
          <p:nvSpPr>
            <p:cNvPr id="162" name="矩形 161"/>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63" name="文本框 96"/>
            <p:cNvSpPr txBox="1"/>
            <p:nvPr/>
          </p:nvSpPr>
          <p:spPr>
            <a:xfrm>
              <a:off x="1853742" y="1997871"/>
              <a:ext cx="1413334" cy="1077218"/>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cxnSp>
        <p:nvCxnSpPr>
          <p:cNvPr id="164" name="肘形连接符 163"/>
          <p:cNvCxnSpPr>
            <a:stCxn id="166" idx="0"/>
            <a:endCxn id="169" idx="1"/>
          </p:cNvCxnSpPr>
          <p:nvPr/>
        </p:nvCxnSpPr>
        <p:spPr>
          <a:xfrm rot="16200000" flipH="1">
            <a:off x="4927016"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4890893" y="3673113"/>
            <a:ext cx="583096" cy="676392"/>
            <a:chOff x="1109756" y="3090803"/>
            <a:chExt cx="583096" cy="676392"/>
          </a:xfrm>
          <a:solidFill>
            <a:srgbClr val="005DA2"/>
          </a:solidFill>
        </p:grpSpPr>
        <p:sp>
          <p:nvSpPr>
            <p:cNvPr id="166" name="六边形 165"/>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67" name="文本框 101"/>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7</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68" name="组合 167"/>
          <p:cNvGrpSpPr/>
          <p:nvPr/>
        </p:nvGrpSpPr>
        <p:grpSpPr>
          <a:xfrm>
            <a:off x="5473989" y="4713772"/>
            <a:ext cx="1413335" cy="1122464"/>
            <a:chOff x="1853741" y="1952625"/>
            <a:chExt cx="1413335" cy="1122464"/>
          </a:xfrm>
          <a:solidFill>
            <a:schemeClr val="bg1">
              <a:lumMod val="85000"/>
            </a:schemeClr>
          </a:solidFill>
        </p:grpSpPr>
        <p:sp>
          <p:nvSpPr>
            <p:cNvPr id="169" name="矩形 168"/>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70" name="文本框 104"/>
            <p:cNvSpPr txBox="1"/>
            <p:nvPr/>
          </p:nvSpPr>
          <p:spPr>
            <a:xfrm>
              <a:off x="1853742" y="1997871"/>
              <a:ext cx="1413334" cy="1077218"/>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cxnSp>
        <p:nvCxnSpPr>
          <p:cNvPr id="171" name="肘形连接符 170"/>
          <p:cNvCxnSpPr>
            <a:stCxn id="173" idx="0"/>
            <a:endCxn id="176" idx="1"/>
          </p:cNvCxnSpPr>
          <p:nvPr/>
        </p:nvCxnSpPr>
        <p:spPr>
          <a:xfrm rot="16200000" flipH="1">
            <a:off x="7507408"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72" name="组合 171"/>
          <p:cNvGrpSpPr/>
          <p:nvPr/>
        </p:nvGrpSpPr>
        <p:grpSpPr>
          <a:xfrm>
            <a:off x="7471285" y="3673113"/>
            <a:ext cx="583096" cy="676392"/>
            <a:chOff x="1109756" y="3090803"/>
            <a:chExt cx="583096" cy="676392"/>
          </a:xfrm>
          <a:solidFill>
            <a:srgbClr val="005DA2"/>
          </a:solidFill>
        </p:grpSpPr>
        <p:sp>
          <p:nvSpPr>
            <p:cNvPr id="173" name="六边形 172"/>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74" name="文本框 108"/>
            <p:cNvSpPr txBox="1"/>
            <p:nvPr/>
          </p:nvSpPr>
          <p:spPr>
            <a:xfrm>
              <a:off x="1115002" y="3298194"/>
              <a:ext cx="577850"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9</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75" name="组合 174"/>
          <p:cNvGrpSpPr/>
          <p:nvPr/>
        </p:nvGrpSpPr>
        <p:grpSpPr>
          <a:xfrm>
            <a:off x="8054381" y="4713772"/>
            <a:ext cx="1413335" cy="1122464"/>
            <a:chOff x="1853741" y="1952625"/>
            <a:chExt cx="1413335" cy="1122464"/>
          </a:xfrm>
          <a:solidFill>
            <a:schemeClr val="bg1">
              <a:lumMod val="85000"/>
            </a:schemeClr>
          </a:solidFill>
        </p:grpSpPr>
        <p:sp>
          <p:nvSpPr>
            <p:cNvPr id="176" name="矩形 175"/>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85000"/>
                    <a:lumOff val="15000"/>
                  </a:schemeClr>
                </a:solidFill>
              </a:endParaRPr>
            </a:p>
          </p:txBody>
        </p:sp>
        <p:sp>
          <p:nvSpPr>
            <p:cNvPr id="177" name="文本框 111"/>
            <p:cNvSpPr txBox="1"/>
            <p:nvPr/>
          </p:nvSpPr>
          <p:spPr>
            <a:xfrm>
              <a:off x="1853742" y="1997871"/>
              <a:ext cx="1413334" cy="1077218"/>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smtClean="0">
                  <a:solidFill>
                    <a:schemeClr val="tx1">
                      <a:lumMod val="85000"/>
                      <a:lumOff val="15000"/>
                    </a:schemeClr>
                  </a:solidFill>
                </a:rPr>
                <a:t>在</a:t>
              </a:r>
              <a:r>
                <a:rPr lang="zh-CN" altLang="en-US" sz="1600" dirty="0">
                  <a:solidFill>
                    <a:schemeClr val="tx1">
                      <a:lumMod val="85000"/>
                      <a:lumOff val="15000"/>
                    </a:schemeClr>
                  </a:solidFill>
                </a:rPr>
                <a:t>这里添加你的文字，图片也可以，记得加满哦。</a:t>
              </a:r>
            </a:p>
          </p:txBody>
        </p:sp>
      </p:grpSp>
      <p:grpSp>
        <p:nvGrpSpPr>
          <p:cNvPr id="178" name="组合 177"/>
          <p:cNvGrpSpPr/>
          <p:nvPr/>
        </p:nvGrpSpPr>
        <p:grpSpPr>
          <a:xfrm>
            <a:off x="9987607" y="3673113"/>
            <a:ext cx="682162" cy="676392"/>
            <a:chOff x="1045689" y="3090803"/>
            <a:chExt cx="682162" cy="676392"/>
          </a:xfrm>
          <a:solidFill>
            <a:srgbClr val="005DA2"/>
          </a:solidFill>
        </p:grpSpPr>
        <p:sp>
          <p:nvSpPr>
            <p:cNvPr id="179" name="六边形 17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80" name="文本框 114"/>
            <p:cNvSpPr txBox="1"/>
            <p:nvPr/>
          </p:nvSpPr>
          <p:spPr>
            <a:xfrm>
              <a:off x="1045689" y="3298194"/>
              <a:ext cx="682162" cy="307777"/>
            </a:xfrm>
            <a:prstGeom prst="rect">
              <a:avLst/>
            </a:prstGeom>
            <a:noFill/>
          </p:spPr>
          <p:txBody>
            <a:bodyPr wrap="square"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11</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5" name="矩形 64"/>
          <p:cNvSpPr/>
          <p:nvPr/>
        </p:nvSpPr>
        <p:spPr>
          <a:xfrm>
            <a:off x="4154959" y="1269554"/>
            <a:ext cx="3842401"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66"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60638291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outVertical)">
                                      <p:cBhvr>
                                        <p:cTn id="15" dur="500"/>
                                        <p:tgtEl>
                                          <p:spTgt spid="6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wipe(left)">
                                      <p:cBhvr>
                                        <p:cTn id="19" dur="500"/>
                                        <p:tgtEl>
                                          <p:spTgt spid="119"/>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500"/>
                                        <p:tgtEl>
                                          <p:spTgt spid="130"/>
                                        </p:tgtEl>
                                      </p:cBhvr>
                                    </p:animEffect>
                                  </p:childTnLst>
                                </p:cTn>
                              </p:par>
                            </p:childTnLst>
                          </p:cTn>
                        </p:par>
                        <p:par>
                          <p:cTn id="24" fill="hold">
                            <p:stCondLst>
                              <p:cond delay="2350"/>
                            </p:stCondLst>
                            <p:childTnLst>
                              <p:par>
                                <p:cTn id="25" presetID="22" presetClass="entr" presetSubtype="4" fill="hold" nodeType="after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wipe(down)">
                                      <p:cBhvr>
                                        <p:cTn id="27" dur="500"/>
                                        <p:tgtEl>
                                          <p:spTgt spid="129"/>
                                        </p:tgtEl>
                                      </p:cBhvr>
                                    </p:animEffect>
                                  </p:childTnLst>
                                </p:cTn>
                              </p:par>
                            </p:childTnLst>
                          </p:cTn>
                        </p:par>
                        <p:par>
                          <p:cTn id="28" fill="hold">
                            <p:stCondLst>
                              <p:cond delay="2850"/>
                            </p:stCondLst>
                            <p:childTnLst>
                              <p:par>
                                <p:cTn id="29" presetID="22" presetClass="entr" presetSubtype="8"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wipe(left)">
                                      <p:cBhvr>
                                        <p:cTn id="31" dur="500"/>
                                        <p:tgtEl>
                                          <p:spTgt spid="133"/>
                                        </p:tgtEl>
                                      </p:cBhvr>
                                    </p:animEffect>
                                  </p:childTnLst>
                                </p:cTn>
                              </p:par>
                            </p:childTnLst>
                          </p:cTn>
                        </p:par>
                        <p:par>
                          <p:cTn id="32" fill="hold">
                            <p:stCondLst>
                              <p:cond delay="3350"/>
                            </p:stCondLst>
                            <p:childTnLst>
                              <p:par>
                                <p:cTn id="33" presetID="10" presetClass="entr" presetSubtype="0" fill="hold" nodeType="afterEffect">
                                  <p:stCondLst>
                                    <p:cond delay="0"/>
                                  </p:stCondLst>
                                  <p:childTnLst>
                                    <p:set>
                                      <p:cBhvr>
                                        <p:cTn id="34" dur="1" fill="hold">
                                          <p:stCondLst>
                                            <p:cond delay="0"/>
                                          </p:stCondLst>
                                        </p:cTn>
                                        <p:tgtEl>
                                          <p:spTgt spid="158"/>
                                        </p:tgtEl>
                                        <p:attrNameLst>
                                          <p:attrName>style.visibility</p:attrName>
                                        </p:attrNameLst>
                                      </p:cBhvr>
                                      <p:to>
                                        <p:strVal val="visible"/>
                                      </p:to>
                                    </p:set>
                                    <p:animEffect transition="in" filter="fade">
                                      <p:cBhvr>
                                        <p:cTn id="35" dur="500"/>
                                        <p:tgtEl>
                                          <p:spTgt spid="158"/>
                                        </p:tgtEl>
                                      </p:cBhvr>
                                    </p:animEffect>
                                  </p:childTnLst>
                                </p:cTn>
                              </p:par>
                            </p:childTnLst>
                          </p:cTn>
                        </p:par>
                        <p:par>
                          <p:cTn id="36" fill="hold">
                            <p:stCondLst>
                              <p:cond delay="3850"/>
                            </p:stCondLst>
                            <p:childTnLst>
                              <p:par>
                                <p:cTn id="37" presetID="22" presetClass="entr" presetSubtype="1" fill="hold" nodeType="afterEffect">
                                  <p:stCondLst>
                                    <p:cond delay="0"/>
                                  </p:stCondLst>
                                  <p:childTnLst>
                                    <p:set>
                                      <p:cBhvr>
                                        <p:cTn id="38" dur="1" fill="hold">
                                          <p:stCondLst>
                                            <p:cond delay="0"/>
                                          </p:stCondLst>
                                        </p:cTn>
                                        <p:tgtEl>
                                          <p:spTgt spid="157"/>
                                        </p:tgtEl>
                                        <p:attrNameLst>
                                          <p:attrName>style.visibility</p:attrName>
                                        </p:attrNameLst>
                                      </p:cBhvr>
                                      <p:to>
                                        <p:strVal val="visible"/>
                                      </p:to>
                                    </p:set>
                                    <p:animEffect transition="in" filter="wipe(up)">
                                      <p:cBhvr>
                                        <p:cTn id="39" dur="500"/>
                                        <p:tgtEl>
                                          <p:spTgt spid="157"/>
                                        </p:tgtEl>
                                      </p:cBhvr>
                                    </p:animEffect>
                                  </p:childTnLst>
                                </p:cTn>
                              </p:par>
                            </p:childTnLst>
                          </p:cTn>
                        </p:par>
                        <p:par>
                          <p:cTn id="40" fill="hold">
                            <p:stCondLst>
                              <p:cond delay="4350"/>
                            </p:stCondLst>
                            <p:childTnLst>
                              <p:par>
                                <p:cTn id="41" presetID="22" presetClass="entr" presetSubtype="8" fill="hold" nodeType="afterEffect">
                                  <p:stCondLst>
                                    <p:cond delay="0"/>
                                  </p:stCondLst>
                                  <p:childTnLst>
                                    <p:set>
                                      <p:cBhvr>
                                        <p:cTn id="42" dur="1" fill="hold">
                                          <p:stCondLst>
                                            <p:cond delay="0"/>
                                          </p:stCondLst>
                                        </p:cTn>
                                        <p:tgtEl>
                                          <p:spTgt spid="161"/>
                                        </p:tgtEl>
                                        <p:attrNameLst>
                                          <p:attrName>style.visibility</p:attrName>
                                        </p:attrNameLst>
                                      </p:cBhvr>
                                      <p:to>
                                        <p:strVal val="visible"/>
                                      </p:to>
                                    </p:set>
                                    <p:animEffect transition="in" filter="wipe(left)">
                                      <p:cBhvr>
                                        <p:cTn id="43" dur="500"/>
                                        <p:tgtEl>
                                          <p:spTgt spid="161"/>
                                        </p:tgtEl>
                                      </p:cBhvr>
                                    </p:animEffect>
                                  </p:childTnLst>
                                </p:cTn>
                              </p:par>
                            </p:childTnLst>
                          </p:cTn>
                        </p:par>
                        <p:par>
                          <p:cTn id="44" fill="hold">
                            <p:stCondLst>
                              <p:cond delay="4850"/>
                            </p:stCondLst>
                            <p:childTnLst>
                              <p:par>
                                <p:cTn id="45" presetID="10" presetClass="entr" presetSubtype="0" fill="hold" nodeType="after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500"/>
                                        <p:tgtEl>
                                          <p:spTgt spid="137"/>
                                        </p:tgtEl>
                                      </p:cBhvr>
                                    </p:animEffect>
                                  </p:childTnLst>
                                </p:cTn>
                              </p:par>
                            </p:childTnLst>
                          </p:cTn>
                        </p:par>
                        <p:par>
                          <p:cTn id="48" fill="hold">
                            <p:stCondLst>
                              <p:cond delay="5350"/>
                            </p:stCondLst>
                            <p:childTnLst>
                              <p:par>
                                <p:cTn id="49" presetID="22" presetClass="entr" presetSubtype="4" fill="hold" nodeType="afterEffect">
                                  <p:stCondLst>
                                    <p:cond delay="0"/>
                                  </p:stCondLst>
                                  <p:childTnLst>
                                    <p:set>
                                      <p:cBhvr>
                                        <p:cTn id="50" dur="1" fill="hold">
                                          <p:stCondLst>
                                            <p:cond delay="0"/>
                                          </p:stCondLst>
                                        </p:cTn>
                                        <p:tgtEl>
                                          <p:spTgt spid="136"/>
                                        </p:tgtEl>
                                        <p:attrNameLst>
                                          <p:attrName>style.visibility</p:attrName>
                                        </p:attrNameLst>
                                      </p:cBhvr>
                                      <p:to>
                                        <p:strVal val="visible"/>
                                      </p:to>
                                    </p:set>
                                    <p:animEffect transition="in" filter="wipe(down)">
                                      <p:cBhvr>
                                        <p:cTn id="51" dur="500"/>
                                        <p:tgtEl>
                                          <p:spTgt spid="136"/>
                                        </p:tgtEl>
                                      </p:cBhvr>
                                    </p:animEffect>
                                  </p:childTnLst>
                                </p:cTn>
                              </p:par>
                            </p:childTnLst>
                          </p:cTn>
                        </p:par>
                        <p:par>
                          <p:cTn id="52" fill="hold">
                            <p:stCondLst>
                              <p:cond delay="5850"/>
                            </p:stCondLst>
                            <p:childTnLst>
                              <p:par>
                                <p:cTn id="53" presetID="22" presetClass="entr" presetSubtype="8" fill="hold" nodeType="afterEffect">
                                  <p:stCondLst>
                                    <p:cond delay="0"/>
                                  </p:stCondLst>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6350"/>
                            </p:stCondLst>
                            <p:childTnLst>
                              <p:par>
                                <p:cTn id="57" presetID="10" presetClass="entr" presetSubtype="0"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Effect transition="in" filter="fade">
                                      <p:cBhvr>
                                        <p:cTn id="59" dur="500"/>
                                        <p:tgtEl>
                                          <p:spTgt spid="165"/>
                                        </p:tgtEl>
                                      </p:cBhvr>
                                    </p:animEffect>
                                  </p:childTnLst>
                                </p:cTn>
                              </p:par>
                            </p:childTnLst>
                          </p:cTn>
                        </p:par>
                        <p:par>
                          <p:cTn id="60" fill="hold">
                            <p:stCondLst>
                              <p:cond delay="6850"/>
                            </p:stCondLst>
                            <p:childTnLst>
                              <p:par>
                                <p:cTn id="61" presetID="22" presetClass="entr" presetSubtype="1"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up)">
                                      <p:cBhvr>
                                        <p:cTn id="63" dur="500"/>
                                        <p:tgtEl>
                                          <p:spTgt spid="164"/>
                                        </p:tgtEl>
                                      </p:cBhvr>
                                    </p:animEffect>
                                  </p:childTnLst>
                                </p:cTn>
                              </p:par>
                            </p:childTnLst>
                          </p:cTn>
                        </p:par>
                        <p:par>
                          <p:cTn id="64" fill="hold">
                            <p:stCondLst>
                              <p:cond delay="7350"/>
                            </p:stCondLst>
                            <p:childTnLst>
                              <p:par>
                                <p:cTn id="65" presetID="22" presetClass="entr" presetSubtype="8" fill="hold" nodeType="after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wipe(left)">
                                      <p:cBhvr>
                                        <p:cTn id="67" dur="500"/>
                                        <p:tgtEl>
                                          <p:spTgt spid="168"/>
                                        </p:tgtEl>
                                      </p:cBhvr>
                                    </p:animEffect>
                                  </p:childTnLst>
                                </p:cTn>
                              </p:par>
                            </p:childTnLst>
                          </p:cTn>
                        </p:par>
                        <p:par>
                          <p:cTn id="68" fill="hold">
                            <p:stCondLst>
                              <p:cond delay="7850"/>
                            </p:stCondLst>
                            <p:childTnLst>
                              <p:par>
                                <p:cTn id="69" presetID="10" presetClass="entr" presetSubtype="0" fill="hold" nodeType="afterEffect">
                                  <p:stCondLst>
                                    <p:cond delay="0"/>
                                  </p:stCondLst>
                                  <p:childTnLst>
                                    <p:set>
                                      <p:cBhvr>
                                        <p:cTn id="70" dur="1" fill="hold">
                                          <p:stCondLst>
                                            <p:cond delay="0"/>
                                          </p:stCondLst>
                                        </p:cTn>
                                        <p:tgtEl>
                                          <p:spTgt spid="144"/>
                                        </p:tgtEl>
                                        <p:attrNameLst>
                                          <p:attrName>style.visibility</p:attrName>
                                        </p:attrNameLst>
                                      </p:cBhvr>
                                      <p:to>
                                        <p:strVal val="visible"/>
                                      </p:to>
                                    </p:set>
                                    <p:animEffect transition="in" filter="fade">
                                      <p:cBhvr>
                                        <p:cTn id="71" dur="500"/>
                                        <p:tgtEl>
                                          <p:spTgt spid="144"/>
                                        </p:tgtEl>
                                      </p:cBhvr>
                                    </p:animEffect>
                                  </p:childTnLst>
                                </p:cTn>
                              </p:par>
                            </p:childTnLst>
                          </p:cTn>
                        </p:par>
                        <p:par>
                          <p:cTn id="72" fill="hold">
                            <p:stCondLst>
                              <p:cond delay="8350"/>
                            </p:stCondLst>
                            <p:childTnLst>
                              <p:par>
                                <p:cTn id="73" presetID="22" presetClass="entr" presetSubtype="4" fill="hold"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wipe(down)">
                                      <p:cBhvr>
                                        <p:cTn id="75" dur="500"/>
                                        <p:tgtEl>
                                          <p:spTgt spid="143"/>
                                        </p:tgtEl>
                                      </p:cBhvr>
                                    </p:animEffect>
                                  </p:childTnLst>
                                </p:cTn>
                              </p:par>
                            </p:childTnLst>
                          </p:cTn>
                        </p:par>
                        <p:par>
                          <p:cTn id="76" fill="hold">
                            <p:stCondLst>
                              <p:cond delay="8850"/>
                            </p:stCondLst>
                            <p:childTnLst>
                              <p:par>
                                <p:cTn id="77" presetID="22" presetClass="entr" presetSubtype="8" fill="hold" nodeType="afterEffect">
                                  <p:stCondLst>
                                    <p:cond delay="0"/>
                                  </p:stCondLst>
                                  <p:childTnLst>
                                    <p:set>
                                      <p:cBhvr>
                                        <p:cTn id="78" dur="1" fill="hold">
                                          <p:stCondLst>
                                            <p:cond delay="0"/>
                                          </p:stCondLst>
                                        </p:cTn>
                                        <p:tgtEl>
                                          <p:spTgt spid="147"/>
                                        </p:tgtEl>
                                        <p:attrNameLst>
                                          <p:attrName>style.visibility</p:attrName>
                                        </p:attrNameLst>
                                      </p:cBhvr>
                                      <p:to>
                                        <p:strVal val="visible"/>
                                      </p:to>
                                    </p:set>
                                    <p:animEffect transition="in" filter="wipe(left)">
                                      <p:cBhvr>
                                        <p:cTn id="79" dur="500"/>
                                        <p:tgtEl>
                                          <p:spTgt spid="147"/>
                                        </p:tgtEl>
                                      </p:cBhvr>
                                    </p:animEffect>
                                  </p:childTnLst>
                                </p:cTn>
                              </p:par>
                            </p:childTnLst>
                          </p:cTn>
                        </p:par>
                        <p:par>
                          <p:cTn id="80" fill="hold">
                            <p:stCondLst>
                              <p:cond delay="9350"/>
                            </p:stCondLst>
                            <p:childTnLst>
                              <p:par>
                                <p:cTn id="81" presetID="10" presetClass="entr" presetSubtype="0" fill="hold" nodeType="afterEffect">
                                  <p:stCondLst>
                                    <p:cond delay="0"/>
                                  </p:stCondLst>
                                  <p:childTnLst>
                                    <p:set>
                                      <p:cBhvr>
                                        <p:cTn id="82" dur="1" fill="hold">
                                          <p:stCondLst>
                                            <p:cond delay="0"/>
                                          </p:stCondLst>
                                        </p:cTn>
                                        <p:tgtEl>
                                          <p:spTgt spid="172"/>
                                        </p:tgtEl>
                                        <p:attrNameLst>
                                          <p:attrName>style.visibility</p:attrName>
                                        </p:attrNameLst>
                                      </p:cBhvr>
                                      <p:to>
                                        <p:strVal val="visible"/>
                                      </p:to>
                                    </p:set>
                                    <p:animEffect transition="in" filter="fade">
                                      <p:cBhvr>
                                        <p:cTn id="83" dur="500"/>
                                        <p:tgtEl>
                                          <p:spTgt spid="172"/>
                                        </p:tgtEl>
                                      </p:cBhvr>
                                    </p:animEffect>
                                  </p:childTnLst>
                                </p:cTn>
                              </p:par>
                            </p:childTnLst>
                          </p:cTn>
                        </p:par>
                        <p:par>
                          <p:cTn id="84" fill="hold">
                            <p:stCondLst>
                              <p:cond delay="9850"/>
                            </p:stCondLst>
                            <p:childTnLst>
                              <p:par>
                                <p:cTn id="85" presetID="22" presetClass="entr" presetSubtype="1" fill="hold" nodeType="afterEffect">
                                  <p:stCondLst>
                                    <p:cond delay="0"/>
                                  </p:stCondLst>
                                  <p:childTnLst>
                                    <p:set>
                                      <p:cBhvr>
                                        <p:cTn id="86" dur="1" fill="hold">
                                          <p:stCondLst>
                                            <p:cond delay="0"/>
                                          </p:stCondLst>
                                        </p:cTn>
                                        <p:tgtEl>
                                          <p:spTgt spid="171"/>
                                        </p:tgtEl>
                                        <p:attrNameLst>
                                          <p:attrName>style.visibility</p:attrName>
                                        </p:attrNameLst>
                                      </p:cBhvr>
                                      <p:to>
                                        <p:strVal val="visible"/>
                                      </p:to>
                                    </p:set>
                                    <p:animEffect transition="in" filter="wipe(up)">
                                      <p:cBhvr>
                                        <p:cTn id="87" dur="500"/>
                                        <p:tgtEl>
                                          <p:spTgt spid="171"/>
                                        </p:tgtEl>
                                      </p:cBhvr>
                                    </p:animEffect>
                                  </p:childTnLst>
                                </p:cTn>
                              </p:par>
                            </p:childTnLst>
                          </p:cTn>
                        </p:par>
                        <p:par>
                          <p:cTn id="88" fill="hold">
                            <p:stCondLst>
                              <p:cond delay="10350"/>
                            </p:stCondLst>
                            <p:childTnLst>
                              <p:par>
                                <p:cTn id="89" presetID="22" presetClass="entr" presetSubtype="8" fill="hold" nodeType="after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10850"/>
                            </p:stCondLst>
                            <p:childTnLst>
                              <p:par>
                                <p:cTn id="93" presetID="10" presetClass="entr" presetSubtype="0" fill="hold" nodeType="afterEffect">
                                  <p:stCondLst>
                                    <p:cond delay="0"/>
                                  </p:stCondLst>
                                  <p:childTnLst>
                                    <p:set>
                                      <p:cBhvr>
                                        <p:cTn id="94" dur="1" fill="hold">
                                          <p:stCondLst>
                                            <p:cond delay="0"/>
                                          </p:stCondLst>
                                        </p:cTn>
                                        <p:tgtEl>
                                          <p:spTgt spid="151"/>
                                        </p:tgtEl>
                                        <p:attrNameLst>
                                          <p:attrName>style.visibility</p:attrName>
                                        </p:attrNameLst>
                                      </p:cBhvr>
                                      <p:to>
                                        <p:strVal val="visible"/>
                                      </p:to>
                                    </p:set>
                                    <p:animEffect transition="in" filter="fade">
                                      <p:cBhvr>
                                        <p:cTn id="95" dur="500"/>
                                        <p:tgtEl>
                                          <p:spTgt spid="151"/>
                                        </p:tgtEl>
                                      </p:cBhvr>
                                    </p:animEffect>
                                  </p:childTnLst>
                                </p:cTn>
                              </p:par>
                            </p:childTnLst>
                          </p:cTn>
                        </p:par>
                        <p:par>
                          <p:cTn id="96" fill="hold">
                            <p:stCondLst>
                              <p:cond delay="11350"/>
                            </p:stCondLst>
                            <p:childTnLst>
                              <p:par>
                                <p:cTn id="97" presetID="22" presetClass="entr" presetSubtype="4" fill="hold" nodeType="afterEffect">
                                  <p:stCondLst>
                                    <p:cond delay="0"/>
                                  </p:stCondLst>
                                  <p:childTnLst>
                                    <p:set>
                                      <p:cBhvr>
                                        <p:cTn id="98" dur="1" fill="hold">
                                          <p:stCondLst>
                                            <p:cond delay="0"/>
                                          </p:stCondLst>
                                        </p:cTn>
                                        <p:tgtEl>
                                          <p:spTgt spid="150"/>
                                        </p:tgtEl>
                                        <p:attrNameLst>
                                          <p:attrName>style.visibility</p:attrName>
                                        </p:attrNameLst>
                                      </p:cBhvr>
                                      <p:to>
                                        <p:strVal val="visible"/>
                                      </p:to>
                                    </p:set>
                                    <p:animEffect transition="in" filter="wipe(down)">
                                      <p:cBhvr>
                                        <p:cTn id="99" dur="500"/>
                                        <p:tgtEl>
                                          <p:spTgt spid="150"/>
                                        </p:tgtEl>
                                      </p:cBhvr>
                                    </p:animEffect>
                                  </p:childTnLst>
                                </p:cTn>
                              </p:par>
                            </p:childTnLst>
                          </p:cTn>
                        </p:par>
                        <p:par>
                          <p:cTn id="100" fill="hold">
                            <p:stCondLst>
                              <p:cond delay="11850"/>
                            </p:stCondLst>
                            <p:childTnLst>
                              <p:par>
                                <p:cTn id="101" presetID="22" presetClass="entr" presetSubtype="8" fill="hold" nodeType="afterEffect">
                                  <p:stCondLst>
                                    <p:cond delay="0"/>
                                  </p:stCondLst>
                                  <p:childTnLst>
                                    <p:set>
                                      <p:cBhvr>
                                        <p:cTn id="102" dur="1" fill="hold">
                                          <p:stCondLst>
                                            <p:cond delay="0"/>
                                          </p:stCondLst>
                                        </p:cTn>
                                        <p:tgtEl>
                                          <p:spTgt spid="154"/>
                                        </p:tgtEl>
                                        <p:attrNameLst>
                                          <p:attrName>style.visibility</p:attrName>
                                        </p:attrNameLst>
                                      </p:cBhvr>
                                      <p:to>
                                        <p:strVal val="visible"/>
                                      </p:to>
                                    </p:set>
                                    <p:animEffect transition="in" filter="wipe(left)">
                                      <p:cBhvr>
                                        <p:cTn id="103" dur="500"/>
                                        <p:tgtEl>
                                          <p:spTgt spid="154"/>
                                        </p:tgtEl>
                                      </p:cBhvr>
                                    </p:animEffect>
                                  </p:childTnLst>
                                </p:cTn>
                              </p:par>
                            </p:childTnLst>
                          </p:cTn>
                        </p:par>
                        <p:par>
                          <p:cTn id="104" fill="hold">
                            <p:stCondLst>
                              <p:cond delay="12350"/>
                            </p:stCondLst>
                            <p:childTnLst>
                              <p:par>
                                <p:cTn id="105" presetID="10" presetClass="entr" presetSubtype="0" fill="hold" nodeType="after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500"/>
                                        <p:tgtEl>
                                          <p:spTgt spid="178"/>
                                        </p:tgtEl>
                                      </p:cBhvr>
                                    </p:animEffect>
                                  </p:childTnLst>
                                </p:cTn>
                              </p:par>
                            </p:childTnLst>
                          </p:cTn>
                        </p:par>
                        <p:par>
                          <p:cTn id="108" fill="hold">
                            <p:stCondLst>
                              <p:cond delay="12850"/>
                            </p:stCondLst>
                            <p:childTnLst>
                              <p:par>
                                <p:cTn id="109" presetID="26" presetClass="emph" presetSubtype="0" fill="hold" nodeType="afterEffect">
                                  <p:stCondLst>
                                    <p:cond delay="0"/>
                                  </p:stCondLst>
                                  <p:childTnLst>
                                    <p:animEffect transition="out" filter="fade">
                                      <p:cBhvr>
                                        <p:cTn id="110" dur="500" tmFilter="0, 0; .2, .5; .8, .5; 1, 0"/>
                                        <p:tgtEl>
                                          <p:spTgt spid="178"/>
                                        </p:tgtEl>
                                      </p:cBhvr>
                                    </p:animEffect>
                                    <p:animScale>
                                      <p:cBhvr>
                                        <p:cTn id="111" dur="250" autoRev="1" fill="hold"/>
                                        <p:tgtEl>
                                          <p:spTgt spid="17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5"/>
          <p:cNvSpPr>
            <a:spLocks noChangeArrowheads="1"/>
          </p:cNvSpPr>
          <p:nvPr/>
        </p:nvSpPr>
        <p:spPr bwMode="auto">
          <a:xfrm>
            <a:off x="1735837" y="3600103"/>
            <a:ext cx="1926285" cy="3286075"/>
          </a:xfrm>
          <a:prstGeom prst="rect">
            <a:avLst/>
          </a:prstGeom>
          <a:solidFill>
            <a:schemeClr val="accent1"/>
          </a:solidFill>
          <a:ln>
            <a:noFill/>
          </a:ln>
          <a:extLst/>
        </p:spPr>
        <p:txBody>
          <a:bodyPr/>
          <a:lstStyle/>
          <a:p>
            <a:endParaRPr lang="zh-CN" altLang="en-US" sz="2800">
              <a:latin typeface="微软雅黑" pitchFamily="34" charset="-122"/>
              <a:ea typeface="微软雅黑" pitchFamily="34" charset="-122"/>
            </a:endParaRPr>
          </a:p>
        </p:txBody>
      </p:sp>
      <p:sp>
        <p:nvSpPr>
          <p:cNvPr id="66" name="Rectangle 6"/>
          <p:cNvSpPr>
            <a:spLocks noChangeArrowheads="1"/>
          </p:cNvSpPr>
          <p:nvPr/>
        </p:nvSpPr>
        <p:spPr bwMode="auto">
          <a:xfrm>
            <a:off x="3878125" y="4291168"/>
            <a:ext cx="1946997" cy="2595010"/>
          </a:xfrm>
          <a:prstGeom prst="rect">
            <a:avLst/>
          </a:prstGeom>
          <a:solidFill>
            <a:schemeClr val="accent1"/>
          </a:solidFill>
          <a:ln>
            <a:noFill/>
          </a:ln>
          <a:extLst/>
        </p:spPr>
        <p:txBody>
          <a:bodyPr/>
          <a:lstStyle/>
          <a:p>
            <a:endParaRPr lang="zh-CN" altLang="en-US" sz="2800">
              <a:latin typeface="微软雅黑" pitchFamily="34" charset="-122"/>
              <a:ea typeface="微软雅黑" pitchFamily="34" charset="-122"/>
            </a:endParaRPr>
          </a:p>
        </p:txBody>
      </p:sp>
      <p:sp>
        <p:nvSpPr>
          <p:cNvPr id="67" name="Rectangle 7"/>
          <p:cNvSpPr>
            <a:spLocks noChangeArrowheads="1"/>
          </p:cNvSpPr>
          <p:nvPr/>
        </p:nvSpPr>
        <p:spPr bwMode="auto">
          <a:xfrm>
            <a:off x="6041127" y="4998361"/>
            <a:ext cx="1946997" cy="1887817"/>
          </a:xfrm>
          <a:prstGeom prst="rect">
            <a:avLst/>
          </a:prstGeom>
          <a:solidFill>
            <a:schemeClr val="bg1">
              <a:lumMod val="65000"/>
            </a:schemeClr>
          </a:solidFill>
          <a:ln>
            <a:noFill/>
          </a:ln>
          <a:extLst/>
        </p:spPr>
        <p:txBody>
          <a:bodyPr/>
          <a:lstStyle/>
          <a:p>
            <a:endParaRPr lang="zh-CN" altLang="en-US" sz="2800">
              <a:latin typeface="微软雅黑" pitchFamily="34" charset="-122"/>
              <a:ea typeface="微软雅黑" pitchFamily="34" charset="-122"/>
            </a:endParaRPr>
          </a:p>
        </p:txBody>
      </p:sp>
      <p:sp>
        <p:nvSpPr>
          <p:cNvPr id="68" name="Rectangle 8"/>
          <p:cNvSpPr>
            <a:spLocks noChangeArrowheads="1"/>
          </p:cNvSpPr>
          <p:nvPr/>
        </p:nvSpPr>
        <p:spPr bwMode="auto">
          <a:xfrm>
            <a:off x="8204126" y="2678535"/>
            <a:ext cx="1946997" cy="4207643"/>
          </a:xfrm>
          <a:prstGeom prst="rect">
            <a:avLst/>
          </a:prstGeom>
          <a:solidFill>
            <a:schemeClr val="accent1"/>
          </a:solidFill>
          <a:ln>
            <a:noFill/>
          </a:ln>
          <a:extLst/>
        </p:spPr>
        <p:txBody>
          <a:bodyPr/>
          <a:lstStyle/>
          <a:p>
            <a:endParaRPr lang="zh-CN" altLang="en-US" sz="2800">
              <a:latin typeface="微软雅黑" pitchFamily="34" charset="-122"/>
              <a:ea typeface="微软雅黑" pitchFamily="34" charset="-122"/>
            </a:endParaRPr>
          </a:p>
        </p:txBody>
      </p:sp>
      <p:sp>
        <p:nvSpPr>
          <p:cNvPr id="69" name="TextBox 682"/>
          <p:cNvSpPr txBox="1"/>
          <p:nvPr/>
        </p:nvSpPr>
        <p:spPr>
          <a:xfrm>
            <a:off x="2130716" y="3792363"/>
            <a:ext cx="1244251" cy="707886"/>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altLang="zh-CN" sz="4000" dirty="0" smtClean="0">
                <a:solidFill>
                  <a:schemeClr val="bg1"/>
                </a:solidFill>
                <a:latin typeface="微软雅黑" pitchFamily="34" charset="-122"/>
                <a:ea typeface="微软雅黑" pitchFamily="34" charset="-122"/>
                <a:cs typeface="Arial" pitchFamily="34" charset="0"/>
              </a:rPr>
              <a:t>52%</a:t>
            </a:r>
            <a:endParaRPr lang="zh-CN" altLang="en-US" sz="4000" dirty="0">
              <a:solidFill>
                <a:schemeClr val="bg1"/>
              </a:solidFill>
              <a:latin typeface="微软雅黑" pitchFamily="34" charset="-122"/>
              <a:ea typeface="微软雅黑" pitchFamily="34" charset="-122"/>
              <a:cs typeface="Arial" pitchFamily="34" charset="0"/>
            </a:endParaRPr>
          </a:p>
        </p:txBody>
      </p:sp>
      <p:sp>
        <p:nvSpPr>
          <p:cNvPr id="70" name="TextBox 682"/>
          <p:cNvSpPr txBox="1"/>
          <p:nvPr/>
        </p:nvSpPr>
        <p:spPr>
          <a:xfrm>
            <a:off x="4284145" y="4468835"/>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45%</a:t>
            </a:r>
            <a:endParaRPr lang="zh-CN" altLang="en-US" dirty="0">
              <a:solidFill>
                <a:schemeClr val="bg1"/>
              </a:solidFill>
            </a:endParaRPr>
          </a:p>
        </p:txBody>
      </p:sp>
      <p:sp>
        <p:nvSpPr>
          <p:cNvPr id="71" name="TextBox 682"/>
          <p:cNvSpPr txBox="1"/>
          <p:nvPr/>
        </p:nvSpPr>
        <p:spPr>
          <a:xfrm>
            <a:off x="6423641" y="5050789"/>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39%</a:t>
            </a:r>
            <a:endParaRPr lang="zh-CN" altLang="en-US" dirty="0">
              <a:solidFill>
                <a:schemeClr val="bg1"/>
              </a:solidFill>
            </a:endParaRPr>
          </a:p>
        </p:txBody>
      </p:sp>
      <p:sp>
        <p:nvSpPr>
          <p:cNvPr id="72" name="TextBox 682"/>
          <p:cNvSpPr txBox="1"/>
          <p:nvPr/>
        </p:nvSpPr>
        <p:spPr>
          <a:xfrm>
            <a:off x="8564365" y="2843248"/>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70%</a:t>
            </a:r>
            <a:endParaRPr lang="zh-CN" altLang="en-US" dirty="0">
              <a:solidFill>
                <a:schemeClr val="bg1"/>
              </a:solidFill>
            </a:endParaRPr>
          </a:p>
        </p:txBody>
      </p:sp>
      <p:sp>
        <p:nvSpPr>
          <p:cNvPr id="74" name="Copyright Notice"/>
          <p:cNvSpPr>
            <a:spLocks/>
          </p:cNvSpPr>
          <p:nvPr/>
        </p:nvSpPr>
        <p:spPr bwMode="auto">
          <a:xfrm>
            <a:off x="1997968" y="3047473"/>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第一季度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5" name="Copyright Notice"/>
          <p:cNvSpPr>
            <a:spLocks/>
          </p:cNvSpPr>
          <p:nvPr/>
        </p:nvSpPr>
        <p:spPr bwMode="auto">
          <a:xfrm>
            <a:off x="4214572" y="3732038"/>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第二季度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6" name="Copyright Notice"/>
          <p:cNvSpPr>
            <a:spLocks/>
          </p:cNvSpPr>
          <p:nvPr/>
        </p:nvSpPr>
        <p:spPr bwMode="auto">
          <a:xfrm>
            <a:off x="6354068" y="4468835"/>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cap="small" dirty="0" smtClean="0">
                <a:solidFill>
                  <a:schemeClr val="tx1">
                    <a:lumMod val="85000"/>
                    <a:lumOff val="15000"/>
                  </a:schemeClr>
                </a:solidFill>
                <a:latin typeface="微软雅黑" pitchFamily="34" charset="-122"/>
                <a:ea typeface="微软雅黑" pitchFamily="34" charset="-122"/>
              </a:rPr>
              <a:t>第三季度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7" name="Copyright Notice"/>
          <p:cNvSpPr>
            <a:spLocks/>
          </p:cNvSpPr>
          <p:nvPr/>
        </p:nvSpPr>
        <p:spPr bwMode="auto">
          <a:xfrm>
            <a:off x="8505450" y="2127662"/>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第四季度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16" name="矩形 15"/>
          <p:cNvSpPr/>
          <p:nvPr/>
        </p:nvSpPr>
        <p:spPr>
          <a:xfrm>
            <a:off x="1634679" y="1160959"/>
            <a:ext cx="4220286" cy="1692771"/>
          </a:xfrm>
          <a:prstGeom prst="rect">
            <a:avLst/>
          </a:prstGeom>
        </p:spPr>
        <p:txBody>
          <a:bodyPr wrap="square">
            <a:spAutoFit/>
          </a:bodyPr>
          <a:lstStyle/>
          <a:p>
            <a:pPr>
              <a:lnSpc>
                <a:spcPct val="200000"/>
              </a:lnSpc>
            </a:pPr>
            <a:r>
              <a:rPr lang="zh-CN" altLang="en-US" sz="2000" b="1" dirty="0" smtClean="0">
                <a:solidFill>
                  <a:schemeClr val="accent1"/>
                </a:solidFill>
                <a:latin typeface="微软雅黑" pitchFamily="34" charset="-122"/>
                <a:ea typeface="微软雅黑" pitchFamily="34" charset="-122"/>
              </a:rPr>
              <a:t>点击添加小标题</a:t>
            </a:r>
            <a:endParaRPr lang="en-US" altLang="zh-CN" sz="2000" b="1" dirty="0" smtClean="0">
              <a:solidFill>
                <a:schemeClr val="accent1"/>
              </a:solidFill>
              <a:latin typeface="微软雅黑" pitchFamily="34" charset="-122"/>
              <a:ea typeface="微软雅黑" pitchFamily="34" charset="-122"/>
            </a:endParaRPr>
          </a:p>
          <a:p>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17"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75214644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350"/>
                            </p:stCondLst>
                            <p:childTnLst>
                              <p:par>
                                <p:cTn id="17" presetID="22" presetClass="entr" presetSubtype="4"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down)">
                                      <p:cBhvr>
                                        <p:cTn id="19" dur="500"/>
                                        <p:tgtEl>
                                          <p:spTgt spid="65"/>
                                        </p:tgtEl>
                                      </p:cBhvr>
                                    </p:animEffect>
                                  </p:childTnLst>
                                </p:cTn>
                              </p:par>
                            </p:childTnLst>
                          </p:cTn>
                        </p:par>
                        <p:par>
                          <p:cTn id="20" fill="hold">
                            <p:stCondLst>
                              <p:cond delay="1850"/>
                            </p:stCondLst>
                            <p:childTnLst>
                              <p:par>
                                <p:cTn id="21" presetID="14" presetClass="entr" presetSubtype="1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par>
                          <p:cTn id="24" fill="hold">
                            <p:stCondLst>
                              <p:cond delay="2350"/>
                            </p:stCondLst>
                            <p:childTnLst>
                              <p:par>
                                <p:cTn id="25" presetID="22" presetClass="entr" presetSubtype="4"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down)">
                                      <p:cBhvr>
                                        <p:cTn id="27" dur="500"/>
                                        <p:tgtEl>
                                          <p:spTgt spid="74"/>
                                        </p:tgtEl>
                                      </p:cBhvr>
                                    </p:animEffect>
                                  </p:childTnLst>
                                </p:cTn>
                              </p:par>
                            </p:childTnLst>
                          </p:cTn>
                        </p:par>
                        <p:par>
                          <p:cTn id="28" fill="hold">
                            <p:stCondLst>
                              <p:cond delay="2850"/>
                            </p:stCondLst>
                            <p:childTnLst>
                              <p:par>
                                <p:cTn id="29" presetID="22" presetClass="entr" presetSubtype="4"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par>
                          <p:cTn id="32" fill="hold">
                            <p:stCondLst>
                              <p:cond delay="3350"/>
                            </p:stCondLst>
                            <p:childTnLst>
                              <p:par>
                                <p:cTn id="33" presetID="14" presetClass="entr" presetSubtype="1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randombar(horizontal)">
                                      <p:cBhvr>
                                        <p:cTn id="35" dur="500"/>
                                        <p:tgtEl>
                                          <p:spTgt spid="70"/>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left)">
                                      <p:cBhvr>
                                        <p:cTn id="39" dur="500"/>
                                        <p:tgtEl>
                                          <p:spTgt spid="75"/>
                                        </p:tgtEl>
                                      </p:cBhvr>
                                    </p:animEffect>
                                  </p:childTnLst>
                                </p:cTn>
                              </p:par>
                            </p:childTnLst>
                          </p:cTn>
                        </p:par>
                        <p:par>
                          <p:cTn id="40" fill="hold">
                            <p:stCondLst>
                              <p:cond delay="4350"/>
                            </p:stCondLst>
                            <p:childTnLst>
                              <p:par>
                                <p:cTn id="41" presetID="22" presetClass="entr" presetSubtype="4"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childTnLst>
                          </p:cTn>
                        </p:par>
                        <p:par>
                          <p:cTn id="44" fill="hold">
                            <p:stCondLst>
                              <p:cond delay="4850"/>
                            </p:stCondLst>
                            <p:childTnLst>
                              <p:par>
                                <p:cTn id="45" presetID="14" presetClass="entr" presetSubtype="10" fill="hold" grpId="0"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randombar(horizontal)">
                                      <p:cBhvr>
                                        <p:cTn id="47" dur="500"/>
                                        <p:tgtEl>
                                          <p:spTgt spid="71"/>
                                        </p:tgtEl>
                                      </p:cBhvr>
                                    </p:animEffect>
                                  </p:childTnLst>
                                </p:cTn>
                              </p:par>
                            </p:childTnLst>
                          </p:cTn>
                        </p:par>
                        <p:par>
                          <p:cTn id="48" fill="hold">
                            <p:stCondLst>
                              <p:cond delay="5350"/>
                            </p:stCondLst>
                            <p:childTnLst>
                              <p:par>
                                <p:cTn id="49" presetID="22" presetClass="entr" presetSubtype="8"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childTnLst>
                          </p:cTn>
                        </p:par>
                        <p:par>
                          <p:cTn id="52" fill="hold">
                            <p:stCondLst>
                              <p:cond delay="5850"/>
                            </p:stCondLst>
                            <p:childTnLst>
                              <p:par>
                                <p:cTn id="53" presetID="22" presetClass="entr" presetSubtype="4"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6350"/>
                            </p:stCondLst>
                            <p:childTnLst>
                              <p:par>
                                <p:cTn id="57" presetID="14" presetClass="entr" presetSubtype="10"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randombar(horizontal)">
                                      <p:cBhvr>
                                        <p:cTn id="59" dur="500"/>
                                        <p:tgtEl>
                                          <p:spTgt spid="72"/>
                                        </p:tgtEl>
                                      </p:cBhvr>
                                    </p:animEffect>
                                  </p:childTnLst>
                                </p:cTn>
                              </p:par>
                            </p:childTnLst>
                          </p:cTn>
                        </p:par>
                        <p:par>
                          <p:cTn id="60" fill="hold">
                            <p:stCondLst>
                              <p:cond delay="6850"/>
                            </p:stCondLst>
                            <p:childTnLst>
                              <p:par>
                                <p:cTn id="61" presetID="22" presetClass="entr" presetSubtype="8" fill="hold" grpId="0" nodeType="after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wipe(left)">
                                      <p:cBhvr>
                                        <p:cTn id="6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p:bldP spid="70" grpId="0"/>
      <p:bldP spid="71" grpId="0"/>
      <p:bldP spid="72" grpId="0"/>
      <p:bldP spid="74" grpId="0"/>
      <p:bldP spid="75" grpId="0"/>
      <p:bldP spid="76" grpId="0"/>
      <p:bldP spid="77"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76249" y="2165588"/>
            <a:ext cx="4320480" cy="144016"/>
            <a:chOff x="1507396" y="1628800"/>
            <a:chExt cx="4320480" cy="144016"/>
          </a:xfrm>
        </p:grpSpPr>
        <p:cxnSp>
          <p:nvCxnSpPr>
            <p:cNvPr id="13" name="直接连接符 12"/>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6252091" y="2165588"/>
            <a:ext cx="4320480" cy="144016"/>
            <a:chOff x="1507396" y="1628800"/>
            <a:chExt cx="4320480" cy="144016"/>
          </a:xfrm>
        </p:grpSpPr>
        <p:cxnSp>
          <p:nvCxnSpPr>
            <p:cNvPr id="34" name="直接连接符 33"/>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50700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6" name="TextBox 45"/>
          <p:cNvSpPr txBox="1"/>
          <p:nvPr/>
        </p:nvSpPr>
        <p:spPr>
          <a:xfrm>
            <a:off x="5034572"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20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7" name="TextBox 46"/>
          <p:cNvSpPr txBox="1"/>
          <p:nvPr/>
        </p:nvSpPr>
        <p:spPr>
          <a:xfrm>
            <a:off x="4554519"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30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8" name="TextBox 47"/>
          <p:cNvSpPr txBox="1"/>
          <p:nvPr/>
        </p:nvSpPr>
        <p:spPr>
          <a:xfrm>
            <a:off x="4074466"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40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9" name="TextBox 48"/>
          <p:cNvSpPr txBox="1"/>
          <p:nvPr/>
        </p:nvSpPr>
        <p:spPr>
          <a:xfrm>
            <a:off x="3594413"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50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0" name="TextBox 49"/>
          <p:cNvSpPr txBox="1"/>
          <p:nvPr/>
        </p:nvSpPr>
        <p:spPr>
          <a:xfrm>
            <a:off x="3114360"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60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1" name="TextBox 50"/>
          <p:cNvSpPr txBox="1"/>
          <p:nvPr/>
        </p:nvSpPr>
        <p:spPr>
          <a:xfrm>
            <a:off x="2634307"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70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2" name="TextBox 51"/>
          <p:cNvSpPr txBox="1"/>
          <p:nvPr/>
        </p:nvSpPr>
        <p:spPr>
          <a:xfrm>
            <a:off x="2154254"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80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3" name="TextBox 52"/>
          <p:cNvSpPr txBox="1"/>
          <p:nvPr/>
        </p:nvSpPr>
        <p:spPr>
          <a:xfrm>
            <a:off x="1674201"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90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4" name="TextBox 53"/>
          <p:cNvSpPr txBox="1"/>
          <p:nvPr/>
        </p:nvSpPr>
        <p:spPr>
          <a:xfrm>
            <a:off x="1149264" y="1867104"/>
            <a:ext cx="545342" cy="338554"/>
          </a:xfrm>
          <a:prstGeom prst="rect">
            <a:avLst/>
          </a:prstGeom>
          <a:noFill/>
        </p:spPr>
        <p:txBody>
          <a:bodyPr wrap="none" rtlCol="0">
            <a:spAutoFit/>
          </a:bodyPr>
          <a:lstStyle/>
          <a:p>
            <a:r>
              <a:rPr lang="en-US" altLang="zh-CN" sz="1600" dirty="0" smtClean="0">
                <a:solidFill>
                  <a:schemeClr val="tx1">
                    <a:lumMod val="85000"/>
                    <a:lumOff val="15000"/>
                  </a:schemeClr>
                </a:solidFill>
                <a:latin typeface="微软雅黑" pitchFamily="34" charset="-122"/>
                <a:ea typeface="微软雅黑" pitchFamily="34" charset="-122"/>
              </a:rPr>
              <a:t>100</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55" name="TextBox 54"/>
          <p:cNvSpPr txBox="1"/>
          <p:nvPr/>
        </p:nvSpPr>
        <p:spPr>
          <a:xfrm>
            <a:off x="607211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6" name="TextBox 55"/>
          <p:cNvSpPr txBox="1"/>
          <p:nvPr/>
        </p:nvSpPr>
        <p:spPr>
          <a:xfrm>
            <a:off x="6550043"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20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7" name="TextBox 56"/>
          <p:cNvSpPr txBox="1"/>
          <p:nvPr/>
        </p:nvSpPr>
        <p:spPr>
          <a:xfrm>
            <a:off x="7030096"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30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8" name="TextBox 57"/>
          <p:cNvSpPr txBox="1"/>
          <p:nvPr/>
        </p:nvSpPr>
        <p:spPr>
          <a:xfrm>
            <a:off x="7510149"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40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9" name="TextBox 58"/>
          <p:cNvSpPr txBox="1"/>
          <p:nvPr/>
        </p:nvSpPr>
        <p:spPr>
          <a:xfrm>
            <a:off x="7990202"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50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0" name="TextBox 59"/>
          <p:cNvSpPr txBox="1"/>
          <p:nvPr/>
        </p:nvSpPr>
        <p:spPr>
          <a:xfrm>
            <a:off x="8470255"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60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1" name="TextBox 60"/>
          <p:cNvSpPr txBox="1"/>
          <p:nvPr/>
        </p:nvSpPr>
        <p:spPr>
          <a:xfrm>
            <a:off x="895030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70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2" name="TextBox 61"/>
          <p:cNvSpPr txBox="1"/>
          <p:nvPr/>
        </p:nvSpPr>
        <p:spPr>
          <a:xfrm>
            <a:off x="9430361"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80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3" name="TextBox 62"/>
          <p:cNvSpPr txBox="1"/>
          <p:nvPr/>
        </p:nvSpPr>
        <p:spPr>
          <a:xfrm>
            <a:off x="9910414"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90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4" name="TextBox 63"/>
          <p:cNvSpPr txBox="1"/>
          <p:nvPr/>
        </p:nvSpPr>
        <p:spPr>
          <a:xfrm>
            <a:off x="10345586" y="1867104"/>
            <a:ext cx="545342"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5" name="五边形 64"/>
          <p:cNvSpPr/>
          <p:nvPr/>
        </p:nvSpPr>
        <p:spPr>
          <a:xfrm flipH="1">
            <a:off x="2518455" y="2707699"/>
            <a:ext cx="3178273"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6" name="五边形 65"/>
          <p:cNvSpPr/>
          <p:nvPr/>
        </p:nvSpPr>
        <p:spPr>
          <a:xfrm flipH="1">
            <a:off x="3742095" y="3259760"/>
            <a:ext cx="1954633"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7" name="五边形 66"/>
          <p:cNvSpPr/>
          <p:nvPr/>
        </p:nvSpPr>
        <p:spPr>
          <a:xfrm flipH="1">
            <a:off x="2998509" y="3811821"/>
            <a:ext cx="2698220"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8" name="五边形 67"/>
          <p:cNvSpPr/>
          <p:nvPr/>
        </p:nvSpPr>
        <p:spPr>
          <a:xfrm flipH="1">
            <a:off x="1407302" y="4363882"/>
            <a:ext cx="4289427"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9" name="五边形 68"/>
          <p:cNvSpPr/>
          <p:nvPr/>
        </p:nvSpPr>
        <p:spPr>
          <a:xfrm flipH="1">
            <a:off x="2154254" y="4915943"/>
            <a:ext cx="3542475"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五边形 69"/>
          <p:cNvSpPr/>
          <p:nvPr/>
        </p:nvSpPr>
        <p:spPr>
          <a:xfrm flipH="1">
            <a:off x="3296461" y="5468004"/>
            <a:ext cx="2400268"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五边形 70"/>
          <p:cNvSpPr/>
          <p:nvPr/>
        </p:nvSpPr>
        <p:spPr>
          <a:xfrm flipH="1">
            <a:off x="4256567" y="6020538"/>
            <a:ext cx="1440162" cy="324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2" name="TextBox 71"/>
          <p:cNvSpPr txBox="1"/>
          <p:nvPr/>
        </p:nvSpPr>
        <p:spPr>
          <a:xfrm>
            <a:off x="1532425" y="270452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a:t>
            </a:r>
            <a:r>
              <a:rPr lang="zh-CN" altLang="en-US" sz="1600" dirty="0" smtClean="0">
                <a:solidFill>
                  <a:schemeClr val="tx1">
                    <a:lumMod val="85000"/>
                    <a:lumOff val="15000"/>
                  </a:schemeClr>
                </a:solidFill>
                <a:latin typeface="微软雅黑" pitchFamily="34" charset="-122"/>
                <a:ea typeface="微软雅黑" pitchFamily="34" charset="-122"/>
              </a:rPr>
              <a:t>文字</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73" name="TextBox 72"/>
          <p:cNvSpPr txBox="1"/>
          <p:nvPr/>
        </p:nvSpPr>
        <p:spPr>
          <a:xfrm>
            <a:off x="2732166" y="3257207"/>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4" name="TextBox 73"/>
          <p:cNvSpPr txBox="1"/>
          <p:nvPr/>
        </p:nvSpPr>
        <p:spPr>
          <a:xfrm>
            <a:off x="2016514" y="3808879"/>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5" name="TextBox 74"/>
          <p:cNvSpPr txBox="1"/>
          <p:nvPr/>
        </p:nvSpPr>
        <p:spPr>
          <a:xfrm>
            <a:off x="482551" y="435259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6" name="TextBox 75"/>
          <p:cNvSpPr txBox="1"/>
          <p:nvPr/>
        </p:nvSpPr>
        <p:spPr>
          <a:xfrm>
            <a:off x="1234245" y="4912765"/>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7" name="TextBox 76"/>
          <p:cNvSpPr txBox="1"/>
          <p:nvPr/>
        </p:nvSpPr>
        <p:spPr>
          <a:xfrm>
            <a:off x="2284348" y="546545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8" name="TextBox 77"/>
          <p:cNvSpPr txBox="1"/>
          <p:nvPr/>
        </p:nvSpPr>
        <p:spPr>
          <a:xfrm>
            <a:off x="3236391" y="601712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9" name="五边形 78"/>
          <p:cNvSpPr/>
          <p:nvPr/>
        </p:nvSpPr>
        <p:spPr>
          <a:xfrm>
            <a:off x="6252091" y="2707699"/>
            <a:ext cx="1622260"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0" name="五边形 79"/>
          <p:cNvSpPr/>
          <p:nvPr/>
        </p:nvSpPr>
        <p:spPr>
          <a:xfrm>
            <a:off x="6252091" y="3259760"/>
            <a:ext cx="3062419"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1" name="五边形 80"/>
          <p:cNvSpPr/>
          <p:nvPr/>
        </p:nvSpPr>
        <p:spPr>
          <a:xfrm>
            <a:off x="6252091" y="3811821"/>
            <a:ext cx="1920212"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2" name="五边形 81"/>
          <p:cNvSpPr/>
          <p:nvPr/>
        </p:nvSpPr>
        <p:spPr>
          <a:xfrm>
            <a:off x="6252090" y="4363882"/>
            <a:ext cx="4093495"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3" name="五边形 82"/>
          <p:cNvSpPr/>
          <p:nvPr/>
        </p:nvSpPr>
        <p:spPr>
          <a:xfrm>
            <a:off x="6252091" y="4915943"/>
            <a:ext cx="3360371"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4" name="五边形 83"/>
          <p:cNvSpPr/>
          <p:nvPr/>
        </p:nvSpPr>
        <p:spPr>
          <a:xfrm>
            <a:off x="6252091" y="5468004"/>
            <a:ext cx="3658323"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5" name="五边形 84"/>
          <p:cNvSpPr/>
          <p:nvPr/>
        </p:nvSpPr>
        <p:spPr>
          <a:xfrm>
            <a:off x="6252091" y="6020538"/>
            <a:ext cx="2880318"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6" name="TextBox 85"/>
          <p:cNvSpPr txBox="1"/>
          <p:nvPr/>
        </p:nvSpPr>
        <p:spPr>
          <a:xfrm>
            <a:off x="7936172" y="270452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87" name="TextBox 86"/>
          <p:cNvSpPr txBox="1"/>
          <p:nvPr/>
        </p:nvSpPr>
        <p:spPr>
          <a:xfrm>
            <a:off x="9391111" y="3268496"/>
            <a:ext cx="543739" cy="307777"/>
          </a:xfrm>
          <a:prstGeom prst="rect">
            <a:avLst/>
          </a:prstGeom>
          <a:noFill/>
        </p:spPr>
        <p:txBody>
          <a:bodyPr wrap="none" rtlCol="0">
            <a:spAutoFit/>
          </a:bodyPr>
          <a:lstStyle/>
          <a:p>
            <a:r>
              <a:rPr lang="zh-CN" altLang="en-US" sz="1400" smtClean="0">
                <a:solidFill>
                  <a:schemeClr val="tx1">
                    <a:lumMod val="85000"/>
                    <a:lumOff val="15000"/>
                  </a:schemeClr>
                </a:solidFill>
                <a:latin typeface="微软雅黑" pitchFamily="34" charset="-122"/>
                <a:ea typeface="微软雅黑" pitchFamily="34" charset="-122"/>
              </a:rPr>
              <a:t>文字</a:t>
            </a:r>
            <a:endParaRPr lang="zh-CN" altLang="en-US" sz="1400">
              <a:solidFill>
                <a:schemeClr val="tx1">
                  <a:lumMod val="85000"/>
                  <a:lumOff val="15000"/>
                </a:schemeClr>
              </a:solidFill>
              <a:latin typeface="微软雅黑" pitchFamily="34" charset="-122"/>
              <a:ea typeface="微软雅黑" pitchFamily="34" charset="-122"/>
            </a:endParaRPr>
          </a:p>
        </p:txBody>
      </p:sp>
      <p:sp>
        <p:nvSpPr>
          <p:cNvPr id="88" name="TextBox 87"/>
          <p:cNvSpPr txBox="1"/>
          <p:nvPr/>
        </p:nvSpPr>
        <p:spPr>
          <a:xfrm>
            <a:off x="8216405" y="3808879"/>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89" name="TextBox 88"/>
          <p:cNvSpPr txBox="1"/>
          <p:nvPr/>
        </p:nvSpPr>
        <p:spPr>
          <a:xfrm>
            <a:off x="10323008" y="435259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0" name="TextBox 89"/>
          <p:cNvSpPr txBox="1"/>
          <p:nvPr/>
        </p:nvSpPr>
        <p:spPr>
          <a:xfrm>
            <a:off x="9663386" y="4912765"/>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1" name="TextBox 90"/>
          <p:cNvSpPr txBox="1"/>
          <p:nvPr/>
        </p:nvSpPr>
        <p:spPr>
          <a:xfrm>
            <a:off x="9928557" y="546545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2" name="TextBox 91"/>
          <p:cNvSpPr txBox="1"/>
          <p:nvPr/>
        </p:nvSpPr>
        <p:spPr>
          <a:xfrm>
            <a:off x="9228246" y="601712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3" name="TextBox 92"/>
          <p:cNvSpPr txBox="1"/>
          <p:nvPr/>
        </p:nvSpPr>
        <p:spPr>
          <a:xfrm>
            <a:off x="5791507" y="2669644"/>
            <a:ext cx="365806"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A</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4" name="TextBox 93"/>
          <p:cNvSpPr txBox="1"/>
          <p:nvPr/>
        </p:nvSpPr>
        <p:spPr>
          <a:xfrm>
            <a:off x="5791507" y="3221705"/>
            <a:ext cx="344966"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B</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5" name="TextBox 94"/>
          <p:cNvSpPr txBox="1"/>
          <p:nvPr/>
        </p:nvSpPr>
        <p:spPr>
          <a:xfrm>
            <a:off x="5791507" y="3773766"/>
            <a:ext cx="356188"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C</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6" name="TextBox 95"/>
          <p:cNvSpPr txBox="1"/>
          <p:nvPr/>
        </p:nvSpPr>
        <p:spPr>
          <a:xfrm>
            <a:off x="5791507" y="4325827"/>
            <a:ext cx="380232"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D</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7" name="TextBox 96"/>
          <p:cNvSpPr txBox="1"/>
          <p:nvPr/>
        </p:nvSpPr>
        <p:spPr>
          <a:xfrm>
            <a:off x="5791507" y="4877888"/>
            <a:ext cx="325730"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E</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8" name="TextBox 97"/>
          <p:cNvSpPr txBox="1"/>
          <p:nvPr/>
        </p:nvSpPr>
        <p:spPr>
          <a:xfrm>
            <a:off x="5791507" y="5429949"/>
            <a:ext cx="320922"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F</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9" name="TextBox 98"/>
          <p:cNvSpPr txBox="1"/>
          <p:nvPr/>
        </p:nvSpPr>
        <p:spPr>
          <a:xfrm>
            <a:off x="5791507" y="5982012"/>
            <a:ext cx="375424"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G</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100" name="矩形 99"/>
          <p:cNvSpPr/>
          <p:nvPr/>
        </p:nvSpPr>
        <p:spPr>
          <a:xfrm>
            <a:off x="4154959" y="1053530"/>
            <a:ext cx="3842401"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01" name="文本框 2"/>
          <p:cNvSpPr txBox="1"/>
          <p:nvPr/>
        </p:nvSpPr>
        <p:spPr>
          <a:xfrm>
            <a:off x="1682442"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66945182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1"/>
                                        </p:tgtEl>
                                        <p:attrNameLst>
                                          <p:attrName>ppt_y</p:attrName>
                                        </p:attrNameLst>
                                      </p:cBhvr>
                                      <p:tavLst>
                                        <p:tav tm="0">
                                          <p:val>
                                            <p:strVal val="#ppt_y"/>
                                          </p:val>
                                        </p:tav>
                                        <p:tav tm="100000">
                                          <p:val>
                                            <p:strVal val="#ppt_y"/>
                                          </p:val>
                                        </p:tav>
                                      </p:tavLst>
                                    </p:anim>
                                    <p:anim calcmode="lin" valueType="num">
                                      <p:cBhvr>
                                        <p:cTn id="9" dur="500" fill="hold"/>
                                        <p:tgtEl>
                                          <p:spTgt spid="1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1"/>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arn(outVertical)">
                                      <p:cBhvr>
                                        <p:cTn id="15" dur="500"/>
                                        <p:tgtEl>
                                          <p:spTgt spid="100"/>
                                        </p:tgtEl>
                                      </p:cBhvr>
                                    </p:animEffect>
                                  </p:childTnLst>
                                </p:cTn>
                              </p:par>
                            </p:childTnLst>
                          </p:cTn>
                        </p:par>
                        <p:par>
                          <p:cTn id="16" fill="hold">
                            <p:stCondLst>
                              <p:cond delay="135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2350"/>
                            </p:stCondLst>
                            <p:childTnLst>
                              <p:par>
                                <p:cTn id="28" presetID="47"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2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30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4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1000"/>
                                        <p:tgtEl>
                                          <p:spTgt spid="49"/>
                                        </p:tgtEl>
                                      </p:cBhvr>
                                    </p:animEffect>
                                    <p:anim calcmode="lin" valueType="num">
                                      <p:cBhvr>
                                        <p:cTn id="51" dur="1000" fill="hold"/>
                                        <p:tgtEl>
                                          <p:spTgt spid="49"/>
                                        </p:tgtEl>
                                        <p:attrNameLst>
                                          <p:attrName>ppt_x</p:attrName>
                                        </p:attrNameLst>
                                      </p:cBhvr>
                                      <p:tavLst>
                                        <p:tav tm="0">
                                          <p:val>
                                            <p:strVal val="#ppt_x"/>
                                          </p:val>
                                        </p:tav>
                                        <p:tav tm="100000">
                                          <p:val>
                                            <p:strVal val="#ppt_x"/>
                                          </p:val>
                                        </p:tav>
                                      </p:tavLst>
                                    </p:anim>
                                    <p:anim calcmode="lin" valueType="num">
                                      <p:cBhvr>
                                        <p:cTn id="52" dur="1000" fill="hold"/>
                                        <p:tgtEl>
                                          <p:spTgt spid="49"/>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50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60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70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8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90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1000"/>
                                        <p:tgtEl>
                                          <p:spTgt spid="54"/>
                                        </p:tgtEl>
                                      </p:cBhvr>
                                    </p:animEffect>
                                    <p:anim calcmode="lin" valueType="num">
                                      <p:cBhvr>
                                        <p:cTn id="76" dur="1000" fill="hold"/>
                                        <p:tgtEl>
                                          <p:spTgt spid="54"/>
                                        </p:tgtEl>
                                        <p:attrNameLst>
                                          <p:attrName>ppt_x</p:attrName>
                                        </p:attrNameLst>
                                      </p:cBhvr>
                                      <p:tavLst>
                                        <p:tav tm="0">
                                          <p:val>
                                            <p:strVal val="#ppt_x"/>
                                          </p:val>
                                        </p:tav>
                                        <p:tav tm="100000">
                                          <p:val>
                                            <p:strVal val="#ppt_x"/>
                                          </p:val>
                                        </p:tav>
                                      </p:tavLst>
                                    </p:anim>
                                    <p:anim calcmode="lin" valueType="num">
                                      <p:cBhvr>
                                        <p:cTn id="77" dur="1000" fill="hold"/>
                                        <p:tgtEl>
                                          <p:spTgt spid="5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fade">
                                      <p:cBhvr>
                                        <p:cTn id="80" dur="1000"/>
                                        <p:tgtEl>
                                          <p:spTgt spid="55"/>
                                        </p:tgtEl>
                                      </p:cBhvr>
                                    </p:animEffect>
                                    <p:anim calcmode="lin" valueType="num">
                                      <p:cBhvr>
                                        <p:cTn id="81" dur="1000" fill="hold"/>
                                        <p:tgtEl>
                                          <p:spTgt spid="55"/>
                                        </p:tgtEl>
                                        <p:attrNameLst>
                                          <p:attrName>ppt_x</p:attrName>
                                        </p:attrNameLst>
                                      </p:cBhvr>
                                      <p:tavLst>
                                        <p:tav tm="0">
                                          <p:val>
                                            <p:strVal val="#ppt_x"/>
                                          </p:val>
                                        </p:tav>
                                        <p:tav tm="100000">
                                          <p:val>
                                            <p:strVal val="#ppt_x"/>
                                          </p:val>
                                        </p:tav>
                                      </p:tavLst>
                                    </p:anim>
                                    <p:anim calcmode="lin" valueType="num">
                                      <p:cBhvr>
                                        <p:cTn id="82" dur="1000" fill="hold"/>
                                        <p:tgtEl>
                                          <p:spTgt spid="55"/>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1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20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1000"/>
                                        <p:tgtEl>
                                          <p:spTgt spid="57"/>
                                        </p:tgtEl>
                                      </p:cBhvr>
                                    </p:animEffect>
                                    <p:anim calcmode="lin" valueType="num">
                                      <p:cBhvr>
                                        <p:cTn id="91" dur="1000" fill="hold"/>
                                        <p:tgtEl>
                                          <p:spTgt spid="57"/>
                                        </p:tgtEl>
                                        <p:attrNameLst>
                                          <p:attrName>ppt_x</p:attrName>
                                        </p:attrNameLst>
                                      </p:cBhvr>
                                      <p:tavLst>
                                        <p:tav tm="0">
                                          <p:val>
                                            <p:strVal val="#ppt_x"/>
                                          </p:val>
                                        </p:tav>
                                        <p:tav tm="100000">
                                          <p:val>
                                            <p:strVal val="#ppt_x"/>
                                          </p:val>
                                        </p:tav>
                                      </p:tavLst>
                                    </p:anim>
                                    <p:anim calcmode="lin" valueType="num">
                                      <p:cBhvr>
                                        <p:cTn id="92" dur="1000" fill="hold"/>
                                        <p:tgtEl>
                                          <p:spTgt spid="57"/>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30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1000"/>
                                        <p:tgtEl>
                                          <p:spTgt spid="58"/>
                                        </p:tgtEl>
                                      </p:cBhvr>
                                    </p:animEffect>
                                    <p:anim calcmode="lin" valueType="num">
                                      <p:cBhvr>
                                        <p:cTn id="96" dur="1000" fill="hold"/>
                                        <p:tgtEl>
                                          <p:spTgt spid="58"/>
                                        </p:tgtEl>
                                        <p:attrNameLst>
                                          <p:attrName>ppt_x</p:attrName>
                                        </p:attrNameLst>
                                      </p:cBhvr>
                                      <p:tavLst>
                                        <p:tav tm="0">
                                          <p:val>
                                            <p:strVal val="#ppt_x"/>
                                          </p:val>
                                        </p:tav>
                                        <p:tav tm="100000">
                                          <p:val>
                                            <p:strVal val="#ppt_x"/>
                                          </p:val>
                                        </p:tav>
                                      </p:tavLst>
                                    </p:anim>
                                    <p:anim calcmode="lin" valueType="num">
                                      <p:cBhvr>
                                        <p:cTn id="97" dur="1000" fill="hold"/>
                                        <p:tgtEl>
                                          <p:spTgt spid="58"/>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40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1000"/>
                                        <p:tgtEl>
                                          <p:spTgt spid="59"/>
                                        </p:tgtEl>
                                      </p:cBhvr>
                                    </p:animEffect>
                                    <p:anim calcmode="lin" valueType="num">
                                      <p:cBhvr>
                                        <p:cTn id="101" dur="1000" fill="hold"/>
                                        <p:tgtEl>
                                          <p:spTgt spid="59"/>
                                        </p:tgtEl>
                                        <p:attrNameLst>
                                          <p:attrName>ppt_x</p:attrName>
                                        </p:attrNameLst>
                                      </p:cBhvr>
                                      <p:tavLst>
                                        <p:tav tm="0">
                                          <p:val>
                                            <p:strVal val="#ppt_x"/>
                                          </p:val>
                                        </p:tav>
                                        <p:tav tm="100000">
                                          <p:val>
                                            <p:strVal val="#ppt_x"/>
                                          </p:val>
                                        </p:tav>
                                      </p:tavLst>
                                    </p:anim>
                                    <p:anim calcmode="lin" valueType="num">
                                      <p:cBhvr>
                                        <p:cTn id="102" dur="1000" fill="hold"/>
                                        <p:tgtEl>
                                          <p:spTgt spid="59"/>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500"/>
                                  </p:stCondLst>
                                  <p:childTnLst>
                                    <p:set>
                                      <p:cBhvr>
                                        <p:cTn id="104" dur="1" fill="hold">
                                          <p:stCondLst>
                                            <p:cond delay="0"/>
                                          </p:stCondLst>
                                        </p:cTn>
                                        <p:tgtEl>
                                          <p:spTgt spid="60"/>
                                        </p:tgtEl>
                                        <p:attrNameLst>
                                          <p:attrName>style.visibility</p:attrName>
                                        </p:attrNameLst>
                                      </p:cBhvr>
                                      <p:to>
                                        <p:strVal val="visible"/>
                                      </p:to>
                                    </p:set>
                                    <p:animEffect transition="in" filter="fade">
                                      <p:cBhvr>
                                        <p:cTn id="105" dur="1000"/>
                                        <p:tgtEl>
                                          <p:spTgt spid="60"/>
                                        </p:tgtEl>
                                      </p:cBhvr>
                                    </p:animEffect>
                                    <p:anim calcmode="lin" valueType="num">
                                      <p:cBhvr>
                                        <p:cTn id="106" dur="1000" fill="hold"/>
                                        <p:tgtEl>
                                          <p:spTgt spid="60"/>
                                        </p:tgtEl>
                                        <p:attrNameLst>
                                          <p:attrName>ppt_x</p:attrName>
                                        </p:attrNameLst>
                                      </p:cBhvr>
                                      <p:tavLst>
                                        <p:tav tm="0">
                                          <p:val>
                                            <p:strVal val="#ppt_x"/>
                                          </p:val>
                                        </p:tav>
                                        <p:tav tm="100000">
                                          <p:val>
                                            <p:strVal val="#ppt_x"/>
                                          </p:val>
                                        </p:tav>
                                      </p:tavLst>
                                    </p:anim>
                                    <p:anim calcmode="lin" valueType="num">
                                      <p:cBhvr>
                                        <p:cTn id="107" dur="1000" fill="hold"/>
                                        <p:tgtEl>
                                          <p:spTgt spid="60"/>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60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1000"/>
                                        <p:tgtEl>
                                          <p:spTgt spid="61"/>
                                        </p:tgtEl>
                                      </p:cBhvr>
                                    </p:animEffect>
                                    <p:anim calcmode="lin" valueType="num">
                                      <p:cBhvr>
                                        <p:cTn id="111" dur="1000" fill="hold"/>
                                        <p:tgtEl>
                                          <p:spTgt spid="61"/>
                                        </p:tgtEl>
                                        <p:attrNameLst>
                                          <p:attrName>ppt_x</p:attrName>
                                        </p:attrNameLst>
                                      </p:cBhvr>
                                      <p:tavLst>
                                        <p:tav tm="0">
                                          <p:val>
                                            <p:strVal val="#ppt_x"/>
                                          </p:val>
                                        </p:tav>
                                        <p:tav tm="100000">
                                          <p:val>
                                            <p:strVal val="#ppt_x"/>
                                          </p:val>
                                        </p:tav>
                                      </p:tavLst>
                                    </p:anim>
                                    <p:anim calcmode="lin" valueType="num">
                                      <p:cBhvr>
                                        <p:cTn id="112" dur="1000" fill="hold"/>
                                        <p:tgtEl>
                                          <p:spTgt spid="61"/>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70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1000"/>
                                        <p:tgtEl>
                                          <p:spTgt spid="62"/>
                                        </p:tgtEl>
                                      </p:cBhvr>
                                    </p:animEffect>
                                    <p:anim calcmode="lin" valueType="num">
                                      <p:cBhvr>
                                        <p:cTn id="116" dur="1000" fill="hold"/>
                                        <p:tgtEl>
                                          <p:spTgt spid="62"/>
                                        </p:tgtEl>
                                        <p:attrNameLst>
                                          <p:attrName>ppt_x</p:attrName>
                                        </p:attrNameLst>
                                      </p:cBhvr>
                                      <p:tavLst>
                                        <p:tav tm="0">
                                          <p:val>
                                            <p:strVal val="#ppt_x"/>
                                          </p:val>
                                        </p:tav>
                                        <p:tav tm="100000">
                                          <p:val>
                                            <p:strVal val="#ppt_x"/>
                                          </p:val>
                                        </p:tav>
                                      </p:tavLst>
                                    </p:anim>
                                    <p:anim calcmode="lin" valueType="num">
                                      <p:cBhvr>
                                        <p:cTn id="117" dur="1000" fill="hold"/>
                                        <p:tgtEl>
                                          <p:spTgt spid="62"/>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800"/>
                                  </p:stCondLst>
                                  <p:childTnLst>
                                    <p:set>
                                      <p:cBhvr>
                                        <p:cTn id="119" dur="1" fill="hold">
                                          <p:stCondLst>
                                            <p:cond delay="0"/>
                                          </p:stCondLst>
                                        </p:cTn>
                                        <p:tgtEl>
                                          <p:spTgt spid="63"/>
                                        </p:tgtEl>
                                        <p:attrNameLst>
                                          <p:attrName>style.visibility</p:attrName>
                                        </p:attrNameLst>
                                      </p:cBhvr>
                                      <p:to>
                                        <p:strVal val="visible"/>
                                      </p:to>
                                    </p:set>
                                    <p:animEffect transition="in" filter="fade">
                                      <p:cBhvr>
                                        <p:cTn id="120" dur="1000"/>
                                        <p:tgtEl>
                                          <p:spTgt spid="63"/>
                                        </p:tgtEl>
                                      </p:cBhvr>
                                    </p:animEffect>
                                    <p:anim calcmode="lin" valueType="num">
                                      <p:cBhvr>
                                        <p:cTn id="121" dur="1000" fill="hold"/>
                                        <p:tgtEl>
                                          <p:spTgt spid="63"/>
                                        </p:tgtEl>
                                        <p:attrNameLst>
                                          <p:attrName>ppt_x</p:attrName>
                                        </p:attrNameLst>
                                      </p:cBhvr>
                                      <p:tavLst>
                                        <p:tav tm="0">
                                          <p:val>
                                            <p:strVal val="#ppt_x"/>
                                          </p:val>
                                        </p:tav>
                                        <p:tav tm="100000">
                                          <p:val>
                                            <p:strVal val="#ppt_x"/>
                                          </p:val>
                                        </p:tav>
                                      </p:tavLst>
                                    </p:anim>
                                    <p:anim calcmode="lin" valueType="num">
                                      <p:cBhvr>
                                        <p:cTn id="122" dur="1000" fill="hold"/>
                                        <p:tgtEl>
                                          <p:spTgt spid="63"/>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90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1000"/>
                                        <p:tgtEl>
                                          <p:spTgt spid="64"/>
                                        </p:tgtEl>
                                      </p:cBhvr>
                                    </p:animEffect>
                                    <p:anim calcmode="lin" valueType="num">
                                      <p:cBhvr>
                                        <p:cTn id="126" dur="1000" fill="hold"/>
                                        <p:tgtEl>
                                          <p:spTgt spid="64"/>
                                        </p:tgtEl>
                                        <p:attrNameLst>
                                          <p:attrName>ppt_x</p:attrName>
                                        </p:attrNameLst>
                                      </p:cBhvr>
                                      <p:tavLst>
                                        <p:tav tm="0">
                                          <p:val>
                                            <p:strVal val="#ppt_x"/>
                                          </p:val>
                                        </p:tav>
                                        <p:tav tm="100000">
                                          <p:val>
                                            <p:strVal val="#ppt_x"/>
                                          </p:val>
                                        </p:tav>
                                      </p:tavLst>
                                    </p:anim>
                                    <p:anim calcmode="lin" valueType="num">
                                      <p:cBhvr>
                                        <p:cTn id="127" dur="1000" fill="hold"/>
                                        <p:tgtEl>
                                          <p:spTgt spid="64"/>
                                        </p:tgtEl>
                                        <p:attrNameLst>
                                          <p:attrName>ppt_y</p:attrName>
                                        </p:attrNameLst>
                                      </p:cBhvr>
                                      <p:tavLst>
                                        <p:tav tm="0">
                                          <p:val>
                                            <p:strVal val="#ppt_y-.1"/>
                                          </p:val>
                                        </p:tav>
                                        <p:tav tm="100000">
                                          <p:val>
                                            <p:strVal val="#ppt_y"/>
                                          </p:val>
                                        </p:tav>
                                      </p:tavLst>
                                    </p:anim>
                                  </p:childTnLst>
                                </p:cTn>
                              </p:par>
                            </p:childTnLst>
                          </p:cTn>
                        </p:par>
                        <p:par>
                          <p:cTn id="128" fill="hold">
                            <p:stCondLst>
                              <p:cond delay="4250"/>
                            </p:stCondLst>
                            <p:childTnLst>
                              <p:par>
                                <p:cTn id="129" presetID="2" presetClass="entr" presetSubtype="4" decel="100000" fill="hold" grpId="0" nodeType="afterEffect">
                                  <p:stCondLst>
                                    <p:cond delay="0"/>
                                  </p:stCondLst>
                                  <p:childTnLst>
                                    <p:set>
                                      <p:cBhvr>
                                        <p:cTn id="130" dur="1" fill="hold">
                                          <p:stCondLst>
                                            <p:cond delay="0"/>
                                          </p:stCondLst>
                                        </p:cTn>
                                        <p:tgtEl>
                                          <p:spTgt spid="93"/>
                                        </p:tgtEl>
                                        <p:attrNameLst>
                                          <p:attrName>style.visibility</p:attrName>
                                        </p:attrNameLst>
                                      </p:cBhvr>
                                      <p:to>
                                        <p:strVal val="visible"/>
                                      </p:to>
                                    </p:set>
                                    <p:anim calcmode="lin" valueType="num">
                                      <p:cBhvr additive="base">
                                        <p:cTn id="131" dur="500" fill="hold"/>
                                        <p:tgtEl>
                                          <p:spTgt spid="93"/>
                                        </p:tgtEl>
                                        <p:attrNameLst>
                                          <p:attrName>ppt_x</p:attrName>
                                        </p:attrNameLst>
                                      </p:cBhvr>
                                      <p:tavLst>
                                        <p:tav tm="0">
                                          <p:val>
                                            <p:strVal val="#ppt_x"/>
                                          </p:val>
                                        </p:tav>
                                        <p:tav tm="100000">
                                          <p:val>
                                            <p:strVal val="#ppt_x"/>
                                          </p:val>
                                        </p:tav>
                                      </p:tavLst>
                                    </p:anim>
                                    <p:anim calcmode="lin" valueType="num">
                                      <p:cBhvr additive="base">
                                        <p:cTn id="132" dur="500" fill="hold"/>
                                        <p:tgtEl>
                                          <p:spTgt spid="93"/>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94"/>
                                        </p:tgtEl>
                                        <p:attrNameLst>
                                          <p:attrName>style.visibility</p:attrName>
                                        </p:attrNameLst>
                                      </p:cBhvr>
                                      <p:to>
                                        <p:strVal val="visible"/>
                                      </p:to>
                                    </p:set>
                                    <p:anim calcmode="lin" valueType="num">
                                      <p:cBhvr additive="base">
                                        <p:cTn id="135" dur="500" fill="hold"/>
                                        <p:tgtEl>
                                          <p:spTgt spid="94"/>
                                        </p:tgtEl>
                                        <p:attrNameLst>
                                          <p:attrName>ppt_x</p:attrName>
                                        </p:attrNameLst>
                                      </p:cBhvr>
                                      <p:tavLst>
                                        <p:tav tm="0">
                                          <p:val>
                                            <p:strVal val="#ppt_x"/>
                                          </p:val>
                                        </p:tav>
                                        <p:tav tm="100000">
                                          <p:val>
                                            <p:strVal val="#ppt_x"/>
                                          </p:val>
                                        </p:tav>
                                      </p:tavLst>
                                    </p:anim>
                                    <p:anim calcmode="lin" valueType="num">
                                      <p:cBhvr additive="base">
                                        <p:cTn id="136" dur="500" fill="hold"/>
                                        <p:tgtEl>
                                          <p:spTgt spid="94"/>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95"/>
                                        </p:tgtEl>
                                        <p:attrNameLst>
                                          <p:attrName>style.visibility</p:attrName>
                                        </p:attrNameLst>
                                      </p:cBhvr>
                                      <p:to>
                                        <p:strVal val="visible"/>
                                      </p:to>
                                    </p:set>
                                    <p:anim calcmode="lin" valueType="num">
                                      <p:cBhvr additive="base">
                                        <p:cTn id="139" dur="500" fill="hold"/>
                                        <p:tgtEl>
                                          <p:spTgt spid="95"/>
                                        </p:tgtEl>
                                        <p:attrNameLst>
                                          <p:attrName>ppt_x</p:attrName>
                                        </p:attrNameLst>
                                      </p:cBhvr>
                                      <p:tavLst>
                                        <p:tav tm="0">
                                          <p:val>
                                            <p:strVal val="#ppt_x"/>
                                          </p:val>
                                        </p:tav>
                                        <p:tav tm="100000">
                                          <p:val>
                                            <p:strVal val="#ppt_x"/>
                                          </p:val>
                                        </p:tav>
                                      </p:tavLst>
                                    </p:anim>
                                    <p:anim calcmode="lin" valueType="num">
                                      <p:cBhvr additive="base">
                                        <p:cTn id="140" dur="500" fill="hold"/>
                                        <p:tgtEl>
                                          <p:spTgt spid="95"/>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additive="base">
                                        <p:cTn id="143" dur="500" fill="hold"/>
                                        <p:tgtEl>
                                          <p:spTgt spid="96"/>
                                        </p:tgtEl>
                                        <p:attrNameLst>
                                          <p:attrName>ppt_x</p:attrName>
                                        </p:attrNameLst>
                                      </p:cBhvr>
                                      <p:tavLst>
                                        <p:tav tm="0">
                                          <p:val>
                                            <p:strVal val="#ppt_x"/>
                                          </p:val>
                                        </p:tav>
                                        <p:tav tm="100000">
                                          <p:val>
                                            <p:strVal val="#ppt_x"/>
                                          </p:val>
                                        </p:tav>
                                      </p:tavLst>
                                    </p:anim>
                                    <p:anim calcmode="lin" valueType="num">
                                      <p:cBhvr additive="base">
                                        <p:cTn id="144" dur="500" fill="hold"/>
                                        <p:tgtEl>
                                          <p:spTgt spid="96"/>
                                        </p:tgtEl>
                                        <p:attrNameLst>
                                          <p:attrName>ppt_y</p:attrName>
                                        </p:attrNameLst>
                                      </p:cBhvr>
                                      <p:tavLst>
                                        <p:tav tm="0">
                                          <p:val>
                                            <p:strVal val="1+#ppt_h/2"/>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additive="base">
                                        <p:cTn id="147" dur="500" fill="hold"/>
                                        <p:tgtEl>
                                          <p:spTgt spid="97"/>
                                        </p:tgtEl>
                                        <p:attrNameLst>
                                          <p:attrName>ppt_x</p:attrName>
                                        </p:attrNameLst>
                                      </p:cBhvr>
                                      <p:tavLst>
                                        <p:tav tm="0">
                                          <p:val>
                                            <p:strVal val="#ppt_x"/>
                                          </p:val>
                                        </p:tav>
                                        <p:tav tm="100000">
                                          <p:val>
                                            <p:strVal val="#ppt_x"/>
                                          </p:val>
                                        </p:tav>
                                      </p:tavLst>
                                    </p:anim>
                                    <p:anim calcmode="lin" valueType="num">
                                      <p:cBhvr additive="base">
                                        <p:cTn id="148" dur="500" fill="hold"/>
                                        <p:tgtEl>
                                          <p:spTgt spid="97"/>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0"/>
                                  </p:stCondLst>
                                  <p:childTnLst>
                                    <p:set>
                                      <p:cBhvr>
                                        <p:cTn id="150" dur="1" fill="hold">
                                          <p:stCondLst>
                                            <p:cond delay="0"/>
                                          </p:stCondLst>
                                        </p:cTn>
                                        <p:tgtEl>
                                          <p:spTgt spid="98"/>
                                        </p:tgtEl>
                                        <p:attrNameLst>
                                          <p:attrName>style.visibility</p:attrName>
                                        </p:attrNameLst>
                                      </p:cBhvr>
                                      <p:to>
                                        <p:strVal val="visible"/>
                                      </p:to>
                                    </p:set>
                                    <p:anim calcmode="lin" valueType="num">
                                      <p:cBhvr additive="base">
                                        <p:cTn id="151" dur="500" fill="hold"/>
                                        <p:tgtEl>
                                          <p:spTgt spid="98"/>
                                        </p:tgtEl>
                                        <p:attrNameLst>
                                          <p:attrName>ppt_x</p:attrName>
                                        </p:attrNameLst>
                                      </p:cBhvr>
                                      <p:tavLst>
                                        <p:tav tm="0">
                                          <p:val>
                                            <p:strVal val="#ppt_x"/>
                                          </p:val>
                                        </p:tav>
                                        <p:tav tm="100000">
                                          <p:val>
                                            <p:strVal val="#ppt_x"/>
                                          </p:val>
                                        </p:tav>
                                      </p:tavLst>
                                    </p:anim>
                                    <p:anim calcmode="lin" valueType="num">
                                      <p:cBhvr additive="base">
                                        <p:cTn id="152" dur="500" fill="hold"/>
                                        <p:tgtEl>
                                          <p:spTgt spid="98"/>
                                        </p:tgtEl>
                                        <p:attrNameLst>
                                          <p:attrName>ppt_y</p:attrName>
                                        </p:attrNameLst>
                                      </p:cBhvr>
                                      <p:tavLst>
                                        <p:tav tm="0">
                                          <p:val>
                                            <p:strVal val="1+#ppt_h/2"/>
                                          </p:val>
                                        </p:tav>
                                        <p:tav tm="100000">
                                          <p:val>
                                            <p:strVal val="#ppt_y"/>
                                          </p:val>
                                        </p:tav>
                                      </p:tavLst>
                                    </p:anim>
                                  </p:childTnLst>
                                </p:cTn>
                              </p:par>
                              <p:par>
                                <p:cTn id="153" presetID="2" presetClass="entr" presetSubtype="4" decel="100000" fill="hold" grpId="0" nodeType="withEffect">
                                  <p:stCondLst>
                                    <p:cond delay="0"/>
                                  </p:stCondLst>
                                  <p:childTnLst>
                                    <p:set>
                                      <p:cBhvr>
                                        <p:cTn id="154" dur="1" fill="hold">
                                          <p:stCondLst>
                                            <p:cond delay="0"/>
                                          </p:stCondLst>
                                        </p:cTn>
                                        <p:tgtEl>
                                          <p:spTgt spid="99"/>
                                        </p:tgtEl>
                                        <p:attrNameLst>
                                          <p:attrName>style.visibility</p:attrName>
                                        </p:attrNameLst>
                                      </p:cBhvr>
                                      <p:to>
                                        <p:strVal val="visible"/>
                                      </p:to>
                                    </p:set>
                                    <p:anim calcmode="lin" valueType="num">
                                      <p:cBhvr additive="base">
                                        <p:cTn id="155" dur="500" fill="hold"/>
                                        <p:tgtEl>
                                          <p:spTgt spid="99"/>
                                        </p:tgtEl>
                                        <p:attrNameLst>
                                          <p:attrName>ppt_x</p:attrName>
                                        </p:attrNameLst>
                                      </p:cBhvr>
                                      <p:tavLst>
                                        <p:tav tm="0">
                                          <p:val>
                                            <p:strVal val="#ppt_x"/>
                                          </p:val>
                                        </p:tav>
                                        <p:tav tm="100000">
                                          <p:val>
                                            <p:strVal val="#ppt_x"/>
                                          </p:val>
                                        </p:tav>
                                      </p:tavLst>
                                    </p:anim>
                                    <p:anim calcmode="lin" valueType="num">
                                      <p:cBhvr additive="base">
                                        <p:cTn id="156" dur="500" fill="hold"/>
                                        <p:tgtEl>
                                          <p:spTgt spid="99"/>
                                        </p:tgtEl>
                                        <p:attrNameLst>
                                          <p:attrName>ppt_y</p:attrName>
                                        </p:attrNameLst>
                                      </p:cBhvr>
                                      <p:tavLst>
                                        <p:tav tm="0">
                                          <p:val>
                                            <p:strVal val="1+#ppt_h/2"/>
                                          </p:val>
                                        </p:tav>
                                        <p:tav tm="100000">
                                          <p:val>
                                            <p:strVal val="#ppt_y"/>
                                          </p:val>
                                        </p:tav>
                                      </p:tavLst>
                                    </p:anim>
                                  </p:childTnLst>
                                </p:cTn>
                              </p:par>
                            </p:childTnLst>
                          </p:cTn>
                        </p:par>
                        <p:par>
                          <p:cTn id="157" fill="hold">
                            <p:stCondLst>
                              <p:cond delay="4750"/>
                            </p:stCondLst>
                            <p:childTnLst>
                              <p:par>
                                <p:cTn id="158" presetID="22" presetClass="entr" presetSubtype="8" fill="hold" grpId="0"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wipe(left)">
                                      <p:cBhvr>
                                        <p:cTn id="160" dur="500"/>
                                        <p:tgtEl>
                                          <p:spTgt spid="79"/>
                                        </p:tgtEl>
                                      </p:cBhvr>
                                    </p:animEffect>
                                  </p:childTnLst>
                                </p:cTn>
                              </p:par>
                              <p:par>
                                <p:cTn id="161" presetID="22" presetClass="entr" presetSubtype="8" fill="hold" grpId="0" nodeType="withEffect">
                                  <p:stCondLst>
                                    <p:cond delay="100"/>
                                  </p:stCondLst>
                                  <p:childTnLst>
                                    <p:set>
                                      <p:cBhvr>
                                        <p:cTn id="162" dur="1" fill="hold">
                                          <p:stCondLst>
                                            <p:cond delay="0"/>
                                          </p:stCondLst>
                                        </p:cTn>
                                        <p:tgtEl>
                                          <p:spTgt spid="80"/>
                                        </p:tgtEl>
                                        <p:attrNameLst>
                                          <p:attrName>style.visibility</p:attrName>
                                        </p:attrNameLst>
                                      </p:cBhvr>
                                      <p:to>
                                        <p:strVal val="visible"/>
                                      </p:to>
                                    </p:set>
                                    <p:animEffect transition="in" filter="wipe(left)">
                                      <p:cBhvr>
                                        <p:cTn id="163" dur="500"/>
                                        <p:tgtEl>
                                          <p:spTgt spid="80"/>
                                        </p:tgtEl>
                                      </p:cBhvr>
                                    </p:animEffect>
                                  </p:childTnLst>
                                </p:cTn>
                              </p:par>
                              <p:par>
                                <p:cTn id="164" presetID="22" presetClass="entr" presetSubtype="8" fill="hold" grpId="0" nodeType="withEffect">
                                  <p:stCondLst>
                                    <p:cond delay="200"/>
                                  </p:stCondLst>
                                  <p:childTnLst>
                                    <p:set>
                                      <p:cBhvr>
                                        <p:cTn id="165" dur="1" fill="hold">
                                          <p:stCondLst>
                                            <p:cond delay="0"/>
                                          </p:stCondLst>
                                        </p:cTn>
                                        <p:tgtEl>
                                          <p:spTgt spid="81"/>
                                        </p:tgtEl>
                                        <p:attrNameLst>
                                          <p:attrName>style.visibility</p:attrName>
                                        </p:attrNameLst>
                                      </p:cBhvr>
                                      <p:to>
                                        <p:strVal val="visible"/>
                                      </p:to>
                                    </p:set>
                                    <p:animEffect transition="in" filter="wipe(left)">
                                      <p:cBhvr>
                                        <p:cTn id="166" dur="500"/>
                                        <p:tgtEl>
                                          <p:spTgt spid="81"/>
                                        </p:tgtEl>
                                      </p:cBhvr>
                                    </p:animEffect>
                                  </p:childTnLst>
                                </p:cTn>
                              </p:par>
                              <p:par>
                                <p:cTn id="167" presetID="22" presetClass="entr" presetSubtype="8" fill="hold" grpId="0" nodeType="withEffect">
                                  <p:stCondLst>
                                    <p:cond delay="300"/>
                                  </p:stCondLst>
                                  <p:childTnLst>
                                    <p:set>
                                      <p:cBhvr>
                                        <p:cTn id="168" dur="1" fill="hold">
                                          <p:stCondLst>
                                            <p:cond delay="0"/>
                                          </p:stCondLst>
                                        </p:cTn>
                                        <p:tgtEl>
                                          <p:spTgt spid="82"/>
                                        </p:tgtEl>
                                        <p:attrNameLst>
                                          <p:attrName>style.visibility</p:attrName>
                                        </p:attrNameLst>
                                      </p:cBhvr>
                                      <p:to>
                                        <p:strVal val="visible"/>
                                      </p:to>
                                    </p:set>
                                    <p:animEffect transition="in" filter="wipe(left)">
                                      <p:cBhvr>
                                        <p:cTn id="169" dur="500"/>
                                        <p:tgtEl>
                                          <p:spTgt spid="82"/>
                                        </p:tgtEl>
                                      </p:cBhvr>
                                    </p:animEffect>
                                  </p:childTnLst>
                                </p:cTn>
                              </p:par>
                              <p:par>
                                <p:cTn id="170" presetID="22" presetClass="entr" presetSubtype="8" fill="hold" grpId="0" nodeType="withEffect">
                                  <p:stCondLst>
                                    <p:cond delay="400"/>
                                  </p:stCondLst>
                                  <p:childTnLst>
                                    <p:set>
                                      <p:cBhvr>
                                        <p:cTn id="171" dur="1" fill="hold">
                                          <p:stCondLst>
                                            <p:cond delay="0"/>
                                          </p:stCondLst>
                                        </p:cTn>
                                        <p:tgtEl>
                                          <p:spTgt spid="83"/>
                                        </p:tgtEl>
                                        <p:attrNameLst>
                                          <p:attrName>style.visibility</p:attrName>
                                        </p:attrNameLst>
                                      </p:cBhvr>
                                      <p:to>
                                        <p:strVal val="visible"/>
                                      </p:to>
                                    </p:set>
                                    <p:animEffect transition="in" filter="wipe(left)">
                                      <p:cBhvr>
                                        <p:cTn id="172" dur="500"/>
                                        <p:tgtEl>
                                          <p:spTgt spid="83"/>
                                        </p:tgtEl>
                                      </p:cBhvr>
                                    </p:animEffect>
                                  </p:childTnLst>
                                </p:cTn>
                              </p:par>
                              <p:par>
                                <p:cTn id="173" presetID="22" presetClass="entr" presetSubtype="8" fill="hold" grpId="0" nodeType="withEffect">
                                  <p:stCondLst>
                                    <p:cond delay="500"/>
                                  </p:stCondLst>
                                  <p:childTnLst>
                                    <p:set>
                                      <p:cBhvr>
                                        <p:cTn id="174" dur="1" fill="hold">
                                          <p:stCondLst>
                                            <p:cond delay="0"/>
                                          </p:stCondLst>
                                        </p:cTn>
                                        <p:tgtEl>
                                          <p:spTgt spid="84"/>
                                        </p:tgtEl>
                                        <p:attrNameLst>
                                          <p:attrName>style.visibility</p:attrName>
                                        </p:attrNameLst>
                                      </p:cBhvr>
                                      <p:to>
                                        <p:strVal val="visible"/>
                                      </p:to>
                                    </p:set>
                                    <p:animEffect transition="in" filter="wipe(left)">
                                      <p:cBhvr>
                                        <p:cTn id="175" dur="500"/>
                                        <p:tgtEl>
                                          <p:spTgt spid="84"/>
                                        </p:tgtEl>
                                      </p:cBhvr>
                                    </p:animEffect>
                                  </p:childTnLst>
                                </p:cTn>
                              </p:par>
                              <p:par>
                                <p:cTn id="176" presetID="22" presetClass="entr" presetSubtype="8" fill="hold" grpId="0" nodeType="withEffect">
                                  <p:stCondLst>
                                    <p:cond delay="600"/>
                                  </p:stCondLst>
                                  <p:childTnLst>
                                    <p:set>
                                      <p:cBhvr>
                                        <p:cTn id="177" dur="1" fill="hold">
                                          <p:stCondLst>
                                            <p:cond delay="0"/>
                                          </p:stCondLst>
                                        </p:cTn>
                                        <p:tgtEl>
                                          <p:spTgt spid="85"/>
                                        </p:tgtEl>
                                        <p:attrNameLst>
                                          <p:attrName>style.visibility</p:attrName>
                                        </p:attrNameLst>
                                      </p:cBhvr>
                                      <p:to>
                                        <p:strVal val="visible"/>
                                      </p:to>
                                    </p:set>
                                    <p:animEffect transition="in" filter="wipe(left)">
                                      <p:cBhvr>
                                        <p:cTn id="178" dur="500"/>
                                        <p:tgtEl>
                                          <p:spTgt spid="85"/>
                                        </p:tgtEl>
                                      </p:cBhvr>
                                    </p:animEffect>
                                  </p:childTnLst>
                                </p:cTn>
                              </p:par>
                              <p:par>
                                <p:cTn id="179" presetID="22" presetClass="entr" presetSubtype="2" fill="hold" grpId="0" nodeType="withEffect">
                                  <p:stCondLst>
                                    <p:cond delay="0"/>
                                  </p:stCondLst>
                                  <p:childTnLst>
                                    <p:set>
                                      <p:cBhvr>
                                        <p:cTn id="180" dur="1" fill="hold">
                                          <p:stCondLst>
                                            <p:cond delay="0"/>
                                          </p:stCondLst>
                                        </p:cTn>
                                        <p:tgtEl>
                                          <p:spTgt spid="65"/>
                                        </p:tgtEl>
                                        <p:attrNameLst>
                                          <p:attrName>style.visibility</p:attrName>
                                        </p:attrNameLst>
                                      </p:cBhvr>
                                      <p:to>
                                        <p:strVal val="visible"/>
                                      </p:to>
                                    </p:set>
                                    <p:animEffect transition="in" filter="wipe(right)">
                                      <p:cBhvr>
                                        <p:cTn id="181" dur="500"/>
                                        <p:tgtEl>
                                          <p:spTgt spid="65"/>
                                        </p:tgtEl>
                                      </p:cBhvr>
                                    </p:animEffect>
                                  </p:childTnLst>
                                </p:cTn>
                              </p:par>
                              <p:par>
                                <p:cTn id="182" presetID="22" presetClass="entr" presetSubtype="2" fill="hold" grpId="0" nodeType="withEffect">
                                  <p:stCondLst>
                                    <p:cond delay="100"/>
                                  </p:stCondLst>
                                  <p:childTnLst>
                                    <p:set>
                                      <p:cBhvr>
                                        <p:cTn id="183" dur="1" fill="hold">
                                          <p:stCondLst>
                                            <p:cond delay="0"/>
                                          </p:stCondLst>
                                        </p:cTn>
                                        <p:tgtEl>
                                          <p:spTgt spid="66"/>
                                        </p:tgtEl>
                                        <p:attrNameLst>
                                          <p:attrName>style.visibility</p:attrName>
                                        </p:attrNameLst>
                                      </p:cBhvr>
                                      <p:to>
                                        <p:strVal val="visible"/>
                                      </p:to>
                                    </p:set>
                                    <p:animEffect transition="in" filter="wipe(right)">
                                      <p:cBhvr>
                                        <p:cTn id="184" dur="500"/>
                                        <p:tgtEl>
                                          <p:spTgt spid="66"/>
                                        </p:tgtEl>
                                      </p:cBhvr>
                                    </p:animEffect>
                                  </p:childTnLst>
                                </p:cTn>
                              </p:par>
                              <p:par>
                                <p:cTn id="185" presetID="22" presetClass="entr" presetSubtype="2" fill="hold" grpId="0" nodeType="withEffect">
                                  <p:stCondLst>
                                    <p:cond delay="200"/>
                                  </p:stCondLst>
                                  <p:childTnLst>
                                    <p:set>
                                      <p:cBhvr>
                                        <p:cTn id="186" dur="1" fill="hold">
                                          <p:stCondLst>
                                            <p:cond delay="0"/>
                                          </p:stCondLst>
                                        </p:cTn>
                                        <p:tgtEl>
                                          <p:spTgt spid="67"/>
                                        </p:tgtEl>
                                        <p:attrNameLst>
                                          <p:attrName>style.visibility</p:attrName>
                                        </p:attrNameLst>
                                      </p:cBhvr>
                                      <p:to>
                                        <p:strVal val="visible"/>
                                      </p:to>
                                    </p:set>
                                    <p:animEffect transition="in" filter="wipe(right)">
                                      <p:cBhvr>
                                        <p:cTn id="187" dur="500"/>
                                        <p:tgtEl>
                                          <p:spTgt spid="67"/>
                                        </p:tgtEl>
                                      </p:cBhvr>
                                    </p:animEffect>
                                  </p:childTnLst>
                                </p:cTn>
                              </p:par>
                              <p:par>
                                <p:cTn id="188" presetID="22" presetClass="entr" presetSubtype="2" fill="hold" grpId="0" nodeType="withEffect">
                                  <p:stCondLst>
                                    <p:cond delay="300"/>
                                  </p:stCondLst>
                                  <p:childTnLst>
                                    <p:set>
                                      <p:cBhvr>
                                        <p:cTn id="189" dur="1" fill="hold">
                                          <p:stCondLst>
                                            <p:cond delay="0"/>
                                          </p:stCondLst>
                                        </p:cTn>
                                        <p:tgtEl>
                                          <p:spTgt spid="68"/>
                                        </p:tgtEl>
                                        <p:attrNameLst>
                                          <p:attrName>style.visibility</p:attrName>
                                        </p:attrNameLst>
                                      </p:cBhvr>
                                      <p:to>
                                        <p:strVal val="visible"/>
                                      </p:to>
                                    </p:set>
                                    <p:animEffect transition="in" filter="wipe(right)">
                                      <p:cBhvr>
                                        <p:cTn id="190" dur="500"/>
                                        <p:tgtEl>
                                          <p:spTgt spid="68"/>
                                        </p:tgtEl>
                                      </p:cBhvr>
                                    </p:animEffect>
                                  </p:childTnLst>
                                </p:cTn>
                              </p:par>
                              <p:par>
                                <p:cTn id="191" presetID="22" presetClass="entr" presetSubtype="2" fill="hold" grpId="0" nodeType="withEffect">
                                  <p:stCondLst>
                                    <p:cond delay="400"/>
                                  </p:stCondLst>
                                  <p:childTnLst>
                                    <p:set>
                                      <p:cBhvr>
                                        <p:cTn id="192" dur="1" fill="hold">
                                          <p:stCondLst>
                                            <p:cond delay="0"/>
                                          </p:stCondLst>
                                        </p:cTn>
                                        <p:tgtEl>
                                          <p:spTgt spid="69"/>
                                        </p:tgtEl>
                                        <p:attrNameLst>
                                          <p:attrName>style.visibility</p:attrName>
                                        </p:attrNameLst>
                                      </p:cBhvr>
                                      <p:to>
                                        <p:strVal val="visible"/>
                                      </p:to>
                                    </p:set>
                                    <p:animEffect transition="in" filter="wipe(right)">
                                      <p:cBhvr>
                                        <p:cTn id="193" dur="500"/>
                                        <p:tgtEl>
                                          <p:spTgt spid="69"/>
                                        </p:tgtEl>
                                      </p:cBhvr>
                                    </p:animEffect>
                                  </p:childTnLst>
                                </p:cTn>
                              </p:par>
                              <p:par>
                                <p:cTn id="194" presetID="22" presetClass="entr" presetSubtype="2" fill="hold" grpId="0" nodeType="withEffect">
                                  <p:stCondLst>
                                    <p:cond delay="500"/>
                                  </p:stCondLst>
                                  <p:childTnLst>
                                    <p:set>
                                      <p:cBhvr>
                                        <p:cTn id="195" dur="1" fill="hold">
                                          <p:stCondLst>
                                            <p:cond delay="0"/>
                                          </p:stCondLst>
                                        </p:cTn>
                                        <p:tgtEl>
                                          <p:spTgt spid="70"/>
                                        </p:tgtEl>
                                        <p:attrNameLst>
                                          <p:attrName>style.visibility</p:attrName>
                                        </p:attrNameLst>
                                      </p:cBhvr>
                                      <p:to>
                                        <p:strVal val="visible"/>
                                      </p:to>
                                    </p:set>
                                    <p:animEffect transition="in" filter="wipe(right)">
                                      <p:cBhvr>
                                        <p:cTn id="196" dur="500"/>
                                        <p:tgtEl>
                                          <p:spTgt spid="70"/>
                                        </p:tgtEl>
                                      </p:cBhvr>
                                    </p:animEffect>
                                  </p:childTnLst>
                                </p:cTn>
                              </p:par>
                              <p:par>
                                <p:cTn id="197" presetID="22" presetClass="entr" presetSubtype="2" fill="hold" grpId="0" nodeType="withEffect">
                                  <p:stCondLst>
                                    <p:cond delay="600"/>
                                  </p:stCondLst>
                                  <p:childTnLst>
                                    <p:set>
                                      <p:cBhvr>
                                        <p:cTn id="198" dur="1" fill="hold">
                                          <p:stCondLst>
                                            <p:cond delay="0"/>
                                          </p:stCondLst>
                                        </p:cTn>
                                        <p:tgtEl>
                                          <p:spTgt spid="71"/>
                                        </p:tgtEl>
                                        <p:attrNameLst>
                                          <p:attrName>style.visibility</p:attrName>
                                        </p:attrNameLst>
                                      </p:cBhvr>
                                      <p:to>
                                        <p:strVal val="visible"/>
                                      </p:to>
                                    </p:set>
                                    <p:animEffect transition="in" filter="wipe(right)">
                                      <p:cBhvr>
                                        <p:cTn id="199" dur="500"/>
                                        <p:tgtEl>
                                          <p:spTgt spid="71"/>
                                        </p:tgtEl>
                                      </p:cBhvr>
                                    </p:animEffect>
                                  </p:childTnLst>
                                </p:cTn>
                              </p:par>
                            </p:childTnLst>
                          </p:cTn>
                        </p:par>
                        <p:par>
                          <p:cTn id="200" fill="hold">
                            <p:stCondLst>
                              <p:cond delay="5850"/>
                            </p:stCondLst>
                            <p:childTnLst>
                              <p:par>
                                <p:cTn id="201" presetID="22" presetClass="entr" presetSubtype="8" fill="hold" grpId="0" nodeType="after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left)">
                                      <p:cBhvr>
                                        <p:cTn id="203" dur="500"/>
                                        <p:tgtEl>
                                          <p:spTgt spid="86"/>
                                        </p:tgtEl>
                                      </p:cBhvr>
                                    </p:animEffect>
                                  </p:childTnLst>
                                </p:cTn>
                              </p:par>
                              <p:par>
                                <p:cTn id="204" presetID="22" presetClass="entr" presetSubtype="8" fill="hold" grpId="0" nodeType="withEffect">
                                  <p:stCondLst>
                                    <p:cond delay="0"/>
                                  </p:stCondLst>
                                  <p:childTnLst>
                                    <p:set>
                                      <p:cBhvr>
                                        <p:cTn id="205" dur="1" fill="hold">
                                          <p:stCondLst>
                                            <p:cond delay="0"/>
                                          </p:stCondLst>
                                        </p:cTn>
                                        <p:tgtEl>
                                          <p:spTgt spid="87"/>
                                        </p:tgtEl>
                                        <p:attrNameLst>
                                          <p:attrName>style.visibility</p:attrName>
                                        </p:attrNameLst>
                                      </p:cBhvr>
                                      <p:to>
                                        <p:strVal val="visible"/>
                                      </p:to>
                                    </p:set>
                                    <p:animEffect transition="in" filter="wipe(left)">
                                      <p:cBhvr>
                                        <p:cTn id="206" dur="500"/>
                                        <p:tgtEl>
                                          <p:spTgt spid="87"/>
                                        </p:tgtEl>
                                      </p:cBhvr>
                                    </p:animEffect>
                                  </p:childTnLst>
                                </p:cTn>
                              </p:par>
                              <p:par>
                                <p:cTn id="207" presetID="22" presetClass="entr" presetSubtype="8" fill="hold" grpId="0" nodeType="withEffect">
                                  <p:stCondLst>
                                    <p:cond delay="0"/>
                                  </p:stCondLst>
                                  <p:childTnLst>
                                    <p:set>
                                      <p:cBhvr>
                                        <p:cTn id="208" dur="1" fill="hold">
                                          <p:stCondLst>
                                            <p:cond delay="0"/>
                                          </p:stCondLst>
                                        </p:cTn>
                                        <p:tgtEl>
                                          <p:spTgt spid="88"/>
                                        </p:tgtEl>
                                        <p:attrNameLst>
                                          <p:attrName>style.visibility</p:attrName>
                                        </p:attrNameLst>
                                      </p:cBhvr>
                                      <p:to>
                                        <p:strVal val="visible"/>
                                      </p:to>
                                    </p:set>
                                    <p:animEffect transition="in" filter="wipe(left)">
                                      <p:cBhvr>
                                        <p:cTn id="209" dur="500"/>
                                        <p:tgtEl>
                                          <p:spTgt spid="88"/>
                                        </p:tgtEl>
                                      </p:cBhvr>
                                    </p:animEffect>
                                  </p:childTnLst>
                                </p:cTn>
                              </p:par>
                              <p:par>
                                <p:cTn id="210" presetID="22" presetClass="entr" presetSubtype="8" fill="hold" grpId="0" nodeType="withEffect">
                                  <p:stCondLst>
                                    <p:cond delay="0"/>
                                  </p:stCondLst>
                                  <p:childTnLst>
                                    <p:set>
                                      <p:cBhvr>
                                        <p:cTn id="211" dur="1" fill="hold">
                                          <p:stCondLst>
                                            <p:cond delay="0"/>
                                          </p:stCondLst>
                                        </p:cTn>
                                        <p:tgtEl>
                                          <p:spTgt spid="89"/>
                                        </p:tgtEl>
                                        <p:attrNameLst>
                                          <p:attrName>style.visibility</p:attrName>
                                        </p:attrNameLst>
                                      </p:cBhvr>
                                      <p:to>
                                        <p:strVal val="visible"/>
                                      </p:to>
                                    </p:set>
                                    <p:animEffect transition="in" filter="wipe(left)">
                                      <p:cBhvr>
                                        <p:cTn id="212" dur="500"/>
                                        <p:tgtEl>
                                          <p:spTgt spid="89"/>
                                        </p:tgtEl>
                                      </p:cBhvr>
                                    </p:animEffect>
                                  </p:childTnLst>
                                </p:cTn>
                              </p:par>
                              <p:par>
                                <p:cTn id="213" presetID="22" presetClass="entr" presetSubtype="8" fill="hold" grpId="0" nodeType="withEffect">
                                  <p:stCondLst>
                                    <p:cond delay="0"/>
                                  </p:stCondLst>
                                  <p:childTnLst>
                                    <p:set>
                                      <p:cBhvr>
                                        <p:cTn id="214" dur="1" fill="hold">
                                          <p:stCondLst>
                                            <p:cond delay="0"/>
                                          </p:stCondLst>
                                        </p:cTn>
                                        <p:tgtEl>
                                          <p:spTgt spid="90"/>
                                        </p:tgtEl>
                                        <p:attrNameLst>
                                          <p:attrName>style.visibility</p:attrName>
                                        </p:attrNameLst>
                                      </p:cBhvr>
                                      <p:to>
                                        <p:strVal val="visible"/>
                                      </p:to>
                                    </p:set>
                                    <p:animEffect transition="in" filter="wipe(left)">
                                      <p:cBhvr>
                                        <p:cTn id="215" dur="500"/>
                                        <p:tgtEl>
                                          <p:spTgt spid="90"/>
                                        </p:tgtEl>
                                      </p:cBhvr>
                                    </p:animEffect>
                                  </p:childTnLst>
                                </p:cTn>
                              </p:par>
                              <p:par>
                                <p:cTn id="216" presetID="22" presetClass="entr" presetSubtype="8" fill="hold" grpId="0" nodeType="withEffect">
                                  <p:stCondLst>
                                    <p:cond delay="0"/>
                                  </p:stCondLst>
                                  <p:childTnLst>
                                    <p:set>
                                      <p:cBhvr>
                                        <p:cTn id="217" dur="1" fill="hold">
                                          <p:stCondLst>
                                            <p:cond delay="0"/>
                                          </p:stCondLst>
                                        </p:cTn>
                                        <p:tgtEl>
                                          <p:spTgt spid="91"/>
                                        </p:tgtEl>
                                        <p:attrNameLst>
                                          <p:attrName>style.visibility</p:attrName>
                                        </p:attrNameLst>
                                      </p:cBhvr>
                                      <p:to>
                                        <p:strVal val="visible"/>
                                      </p:to>
                                    </p:set>
                                    <p:animEffect transition="in" filter="wipe(left)">
                                      <p:cBhvr>
                                        <p:cTn id="218" dur="500"/>
                                        <p:tgtEl>
                                          <p:spTgt spid="91"/>
                                        </p:tgtEl>
                                      </p:cBhvr>
                                    </p:animEffect>
                                  </p:childTnLst>
                                </p:cTn>
                              </p:par>
                              <p:par>
                                <p:cTn id="219" presetID="22" presetClass="entr" presetSubtype="8" fill="hold" grpId="0" nodeType="withEffect">
                                  <p:stCondLst>
                                    <p:cond delay="0"/>
                                  </p:stCondLst>
                                  <p:childTnLst>
                                    <p:set>
                                      <p:cBhvr>
                                        <p:cTn id="220" dur="1" fill="hold">
                                          <p:stCondLst>
                                            <p:cond delay="0"/>
                                          </p:stCondLst>
                                        </p:cTn>
                                        <p:tgtEl>
                                          <p:spTgt spid="92"/>
                                        </p:tgtEl>
                                        <p:attrNameLst>
                                          <p:attrName>style.visibility</p:attrName>
                                        </p:attrNameLst>
                                      </p:cBhvr>
                                      <p:to>
                                        <p:strVal val="visible"/>
                                      </p:to>
                                    </p:set>
                                    <p:animEffect transition="in" filter="wipe(left)">
                                      <p:cBhvr>
                                        <p:cTn id="221" dur="500"/>
                                        <p:tgtEl>
                                          <p:spTgt spid="92"/>
                                        </p:tgtEl>
                                      </p:cBhvr>
                                    </p:animEffect>
                                  </p:childTnLst>
                                </p:cTn>
                              </p:par>
                              <p:par>
                                <p:cTn id="222" presetID="22" presetClass="entr" presetSubtype="2" fill="hold" grpId="0" nodeType="with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wipe(right)">
                                      <p:cBhvr>
                                        <p:cTn id="224" dur="500"/>
                                        <p:tgtEl>
                                          <p:spTgt spid="72"/>
                                        </p:tgtEl>
                                      </p:cBhvr>
                                    </p:animEffect>
                                  </p:childTnLst>
                                </p:cTn>
                              </p:par>
                              <p:par>
                                <p:cTn id="225" presetID="22" presetClass="entr" presetSubtype="2" fill="hold" grpId="0" nodeType="withEffect">
                                  <p:stCondLst>
                                    <p:cond delay="0"/>
                                  </p:stCondLst>
                                  <p:childTnLst>
                                    <p:set>
                                      <p:cBhvr>
                                        <p:cTn id="226" dur="1" fill="hold">
                                          <p:stCondLst>
                                            <p:cond delay="0"/>
                                          </p:stCondLst>
                                        </p:cTn>
                                        <p:tgtEl>
                                          <p:spTgt spid="73"/>
                                        </p:tgtEl>
                                        <p:attrNameLst>
                                          <p:attrName>style.visibility</p:attrName>
                                        </p:attrNameLst>
                                      </p:cBhvr>
                                      <p:to>
                                        <p:strVal val="visible"/>
                                      </p:to>
                                    </p:set>
                                    <p:animEffect transition="in" filter="wipe(right)">
                                      <p:cBhvr>
                                        <p:cTn id="227" dur="500"/>
                                        <p:tgtEl>
                                          <p:spTgt spid="73"/>
                                        </p:tgtEl>
                                      </p:cBhvr>
                                    </p:animEffect>
                                  </p:childTnLst>
                                </p:cTn>
                              </p:par>
                              <p:par>
                                <p:cTn id="228" presetID="22" presetClass="entr" presetSubtype="2" fill="hold" grpId="0" nodeType="withEffect">
                                  <p:stCondLst>
                                    <p:cond delay="0"/>
                                  </p:stCondLst>
                                  <p:childTnLst>
                                    <p:set>
                                      <p:cBhvr>
                                        <p:cTn id="229" dur="1" fill="hold">
                                          <p:stCondLst>
                                            <p:cond delay="0"/>
                                          </p:stCondLst>
                                        </p:cTn>
                                        <p:tgtEl>
                                          <p:spTgt spid="74"/>
                                        </p:tgtEl>
                                        <p:attrNameLst>
                                          <p:attrName>style.visibility</p:attrName>
                                        </p:attrNameLst>
                                      </p:cBhvr>
                                      <p:to>
                                        <p:strVal val="visible"/>
                                      </p:to>
                                    </p:set>
                                    <p:animEffect transition="in" filter="wipe(right)">
                                      <p:cBhvr>
                                        <p:cTn id="230" dur="500"/>
                                        <p:tgtEl>
                                          <p:spTgt spid="74"/>
                                        </p:tgtEl>
                                      </p:cBhvr>
                                    </p:animEffect>
                                  </p:childTnLst>
                                </p:cTn>
                              </p:par>
                              <p:par>
                                <p:cTn id="231" presetID="22" presetClass="entr" presetSubtype="2" fill="hold" grpId="0" nodeType="withEffect">
                                  <p:stCondLst>
                                    <p:cond delay="0"/>
                                  </p:stCondLst>
                                  <p:childTnLst>
                                    <p:set>
                                      <p:cBhvr>
                                        <p:cTn id="232" dur="1" fill="hold">
                                          <p:stCondLst>
                                            <p:cond delay="0"/>
                                          </p:stCondLst>
                                        </p:cTn>
                                        <p:tgtEl>
                                          <p:spTgt spid="75"/>
                                        </p:tgtEl>
                                        <p:attrNameLst>
                                          <p:attrName>style.visibility</p:attrName>
                                        </p:attrNameLst>
                                      </p:cBhvr>
                                      <p:to>
                                        <p:strVal val="visible"/>
                                      </p:to>
                                    </p:set>
                                    <p:animEffect transition="in" filter="wipe(right)">
                                      <p:cBhvr>
                                        <p:cTn id="233" dur="500"/>
                                        <p:tgtEl>
                                          <p:spTgt spid="75"/>
                                        </p:tgtEl>
                                      </p:cBhvr>
                                    </p:animEffect>
                                  </p:childTnLst>
                                </p:cTn>
                              </p:par>
                              <p:par>
                                <p:cTn id="234" presetID="22" presetClass="entr" presetSubtype="2" fill="hold" grpId="0" nodeType="withEffect">
                                  <p:stCondLst>
                                    <p:cond delay="0"/>
                                  </p:stCondLst>
                                  <p:childTnLst>
                                    <p:set>
                                      <p:cBhvr>
                                        <p:cTn id="235" dur="1" fill="hold">
                                          <p:stCondLst>
                                            <p:cond delay="0"/>
                                          </p:stCondLst>
                                        </p:cTn>
                                        <p:tgtEl>
                                          <p:spTgt spid="76"/>
                                        </p:tgtEl>
                                        <p:attrNameLst>
                                          <p:attrName>style.visibility</p:attrName>
                                        </p:attrNameLst>
                                      </p:cBhvr>
                                      <p:to>
                                        <p:strVal val="visible"/>
                                      </p:to>
                                    </p:set>
                                    <p:animEffect transition="in" filter="wipe(right)">
                                      <p:cBhvr>
                                        <p:cTn id="236" dur="500"/>
                                        <p:tgtEl>
                                          <p:spTgt spid="76"/>
                                        </p:tgtEl>
                                      </p:cBhvr>
                                    </p:animEffect>
                                  </p:childTnLst>
                                </p:cTn>
                              </p:par>
                              <p:par>
                                <p:cTn id="237" presetID="22" presetClass="entr" presetSubtype="2" fill="hold" grpId="0" nodeType="withEffect">
                                  <p:stCondLst>
                                    <p:cond delay="0"/>
                                  </p:stCondLst>
                                  <p:childTnLst>
                                    <p:set>
                                      <p:cBhvr>
                                        <p:cTn id="238" dur="1" fill="hold">
                                          <p:stCondLst>
                                            <p:cond delay="0"/>
                                          </p:stCondLst>
                                        </p:cTn>
                                        <p:tgtEl>
                                          <p:spTgt spid="77"/>
                                        </p:tgtEl>
                                        <p:attrNameLst>
                                          <p:attrName>style.visibility</p:attrName>
                                        </p:attrNameLst>
                                      </p:cBhvr>
                                      <p:to>
                                        <p:strVal val="visible"/>
                                      </p:to>
                                    </p:set>
                                    <p:animEffect transition="in" filter="wipe(right)">
                                      <p:cBhvr>
                                        <p:cTn id="239" dur="500"/>
                                        <p:tgtEl>
                                          <p:spTgt spid="77"/>
                                        </p:tgtEl>
                                      </p:cBhvr>
                                    </p:animEffect>
                                  </p:childTnLst>
                                </p:cTn>
                              </p:par>
                              <p:par>
                                <p:cTn id="240" presetID="22" presetClass="entr" presetSubtype="2" fill="hold" grpId="0" nodeType="withEffect">
                                  <p:stCondLst>
                                    <p:cond delay="0"/>
                                  </p:stCondLst>
                                  <p:childTnLst>
                                    <p:set>
                                      <p:cBhvr>
                                        <p:cTn id="241" dur="1" fill="hold">
                                          <p:stCondLst>
                                            <p:cond delay="0"/>
                                          </p:stCondLst>
                                        </p:cTn>
                                        <p:tgtEl>
                                          <p:spTgt spid="78"/>
                                        </p:tgtEl>
                                        <p:attrNameLst>
                                          <p:attrName>style.visibility</p:attrName>
                                        </p:attrNameLst>
                                      </p:cBhvr>
                                      <p:to>
                                        <p:strVal val="visible"/>
                                      </p:to>
                                    </p:set>
                                    <p:animEffect transition="in" filter="wipe(right)">
                                      <p:cBhvr>
                                        <p:cTn id="2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2" grpId="0"/>
      <p:bldP spid="73" grpId="0"/>
      <p:bldP spid="74" grpId="0"/>
      <p:bldP spid="75" grpId="0"/>
      <p:bldP spid="76" grpId="0"/>
      <p:bldP spid="77" grpId="0"/>
      <p:bldP spid="78" grpId="0"/>
      <p:bldP spid="79" grpId="0" animBg="1"/>
      <p:bldP spid="80" grpId="0" animBg="1"/>
      <p:bldP spid="81" grpId="0" animBg="1"/>
      <p:bldP spid="82" grpId="0" animBg="1"/>
      <p:bldP spid="83" grpId="0" animBg="1"/>
      <p:bldP spid="84" grpId="0" animBg="1"/>
      <p:bldP spid="85" grpId="0" animBg="1"/>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animBg="1"/>
      <p:bldP spid="1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bwMode="auto">
          <a:xfrm rot="351052">
            <a:off x="1300932" y="5480042"/>
            <a:ext cx="288926"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椭圆 13"/>
          <p:cNvSpPr/>
          <p:nvPr/>
        </p:nvSpPr>
        <p:spPr bwMode="auto">
          <a:xfrm rot="285728">
            <a:off x="2099162" y="4754032"/>
            <a:ext cx="288926"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椭圆 14"/>
          <p:cNvSpPr/>
          <p:nvPr/>
        </p:nvSpPr>
        <p:spPr bwMode="auto">
          <a:xfrm rot="20925770">
            <a:off x="3155569" y="4072680"/>
            <a:ext cx="287338"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椭圆 24"/>
          <p:cNvSpPr/>
          <p:nvPr/>
        </p:nvSpPr>
        <p:spPr bwMode="auto">
          <a:xfrm rot="21146216">
            <a:off x="3957140" y="4849587"/>
            <a:ext cx="288926"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椭圆 25"/>
          <p:cNvSpPr/>
          <p:nvPr/>
        </p:nvSpPr>
        <p:spPr bwMode="auto">
          <a:xfrm rot="372077">
            <a:off x="5872420" y="4355137"/>
            <a:ext cx="287338"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椭圆 26"/>
          <p:cNvSpPr/>
          <p:nvPr/>
        </p:nvSpPr>
        <p:spPr bwMode="auto">
          <a:xfrm rot="444650">
            <a:off x="6792701" y="3778324"/>
            <a:ext cx="287338" cy="293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bwMode="auto">
          <a:xfrm rot="411978">
            <a:off x="7495891" y="3065558"/>
            <a:ext cx="288926" cy="2936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椭圆 28"/>
          <p:cNvSpPr/>
          <p:nvPr/>
        </p:nvSpPr>
        <p:spPr bwMode="auto">
          <a:xfrm rot="705091">
            <a:off x="8982081" y="2146979"/>
            <a:ext cx="288926" cy="2936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椭圆 29"/>
          <p:cNvSpPr/>
          <p:nvPr/>
        </p:nvSpPr>
        <p:spPr bwMode="auto">
          <a:xfrm rot="1654378">
            <a:off x="10113039" y="1552762"/>
            <a:ext cx="287338"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文本框 30"/>
          <p:cNvSpPr txBox="1">
            <a:spLocks noChangeArrowheads="1"/>
          </p:cNvSpPr>
          <p:nvPr/>
        </p:nvSpPr>
        <p:spPr bwMode="auto">
          <a:xfrm>
            <a:off x="109658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3</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2" name="文本框 31"/>
          <p:cNvSpPr txBox="1">
            <a:spLocks noChangeArrowheads="1"/>
          </p:cNvSpPr>
          <p:nvPr/>
        </p:nvSpPr>
        <p:spPr bwMode="auto">
          <a:xfrm>
            <a:off x="1914373"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4</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3" name="文本框 32"/>
          <p:cNvSpPr txBox="1">
            <a:spLocks noChangeArrowheads="1"/>
          </p:cNvSpPr>
          <p:nvPr/>
        </p:nvSpPr>
        <p:spPr bwMode="auto">
          <a:xfrm>
            <a:off x="294443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5</a:t>
            </a:r>
            <a:r>
              <a:rPr lang="zh-CN" altLang="en-US" sz="1800" dirty="0">
                <a:solidFill>
                  <a:schemeClr val="tx1">
                    <a:lumMod val="85000"/>
                    <a:lumOff val="15000"/>
                  </a:schemeClr>
                </a:solidFill>
                <a:latin typeface="微软雅黑" pitchFamily="34" charset="-122"/>
                <a:ea typeface="微软雅黑" pitchFamily="34" charset="-122"/>
                <a:cs typeface="Arial" pitchFamily="34" charset="0"/>
              </a:rPr>
              <a:t>月份</a:t>
            </a:r>
          </a:p>
        </p:txBody>
      </p:sp>
      <p:sp>
        <p:nvSpPr>
          <p:cNvPr id="34" name="文本框 33"/>
          <p:cNvSpPr txBox="1">
            <a:spLocks noChangeArrowheads="1"/>
          </p:cNvSpPr>
          <p:nvPr/>
        </p:nvSpPr>
        <p:spPr bwMode="auto">
          <a:xfrm>
            <a:off x="3714369"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6</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5" name="文本框 34"/>
          <p:cNvSpPr txBox="1">
            <a:spLocks noChangeArrowheads="1"/>
          </p:cNvSpPr>
          <p:nvPr/>
        </p:nvSpPr>
        <p:spPr bwMode="auto">
          <a:xfrm>
            <a:off x="571303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8</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6" name="文本框 35"/>
          <p:cNvSpPr txBox="1">
            <a:spLocks noChangeArrowheads="1"/>
          </p:cNvSpPr>
          <p:nvPr/>
        </p:nvSpPr>
        <p:spPr bwMode="auto">
          <a:xfrm>
            <a:off x="667279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9</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7" name="文本框 36"/>
          <p:cNvSpPr txBox="1">
            <a:spLocks noChangeArrowheads="1"/>
          </p:cNvSpPr>
          <p:nvPr/>
        </p:nvSpPr>
        <p:spPr bwMode="auto">
          <a:xfrm>
            <a:off x="7469943"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10</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8" name="文本框 37"/>
          <p:cNvSpPr txBox="1">
            <a:spLocks noChangeArrowheads="1"/>
          </p:cNvSpPr>
          <p:nvPr/>
        </p:nvSpPr>
        <p:spPr bwMode="auto">
          <a:xfrm>
            <a:off x="8836101"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11</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9" name="文本框 38"/>
          <p:cNvSpPr txBox="1">
            <a:spLocks noChangeArrowheads="1"/>
          </p:cNvSpPr>
          <p:nvPr/>
        </p:nvSpPr>
        <p:spPr bwMode="auto">
          <a:xfrm>
            <a:off x="9966630"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12</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40" name="文本框 39"/>
          <p:cNvSpPr txBox="1">
            <a:spLocks noChangeArrowheads="1"/>
          </p:cNvSpPr>
          <p:nvPr/>
        </p:nvSpPr>
        <p:spPr bwMode="auto">
          <a:xfrm>
            <a:off x="1747505" y="5414665"/>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41" name="文本框 40"/>
          <p:cNvSpPr txBox="1">
            <a:spLocks noChangeArrowheads="1"/>
          </p:cNvSpPr>
          <p:nvPr/>
        </p:nvSpPr>
        <p:spPr bwMode="auto">
          <a:xfrm>
            <a:off x="482551" y="4680060"/>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42" name="文本框 41"/>
          <p:cNvSpPr txBox="1">
            <a:spLocks noChangeArrowheads="1"/>
          </p:cNvSpPr>
          <p:nvPr/>
        </p:nvSpPr>
        <p:spPr bwMode="auto">
          <a:xfrm>
            <a:off x="2680110" y="3642736"/>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3" name="文本框 42"/>
          <p:cNvSpPr txBox="1">
            <a:spLocks noChangeArrowheads="1"/>
          </p:cNvSpPr>
          <p:nvPr/>
        </p:nvSpPr>
        <p:spPr bwMode="auto">
          <a:xfrm>
            <a:off x="3875465" y="4436783"/>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4" name="文本框 43"/>
          <p:cNvSpPr txBox="1">
            <a:spLocks noChangeArrowheads="1"/>
          </p:cNvSpPr>
          <p:nvPr/>
        </p:nvSpPr>
        <p:spPr bwMode="auto">
          <a:xfrm>
            <a:off x="6217371" y="4350159"/>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5" name="文本框 44"/>
          <p:cNvSpPr txBox="1">
            <a:spLocks noChangeArrowheads="1"/>
          </p:cNvSpPr>
          <p:nvPr/>
        </p:nvSpPr>
        <p:spPr bwMode="auto">
          <a:xfrm>
            <a:off x="7140738" y="3791221"/>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6" name="文本框 45"/>
          <p:cNvSpPr txBox="1">
            <a:spLocks noChangeArrowheads="1"/>
          </p:cNvSpPr>
          <p:nvPr/>
        </p:nvSpPr>
        <p:spPr bwMode="auto">
          <a:xfrm>
            <a:off x="7913307" y="3048216"/>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7" name="文本框 46"/>
          <p:cNvSpPr txBox="1">
            <a:spLocks noChangeArrowheads="1"/>
          </p:cNvSpPr>
          <p:nvPr/>
        </p:nvSpPr>
        <p:spPr bwMode="auto">
          <a:xfrm>
            <a:off x="9403096" y="2137103"/>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cxnSp>
        <p:nvCxnSpPr>
          <p:cNvPr id="48" name="直接连接符 47"/>
          <p:cNvCxnSpPr>
            <a:stCxn id="13" idx="7"/>
            <a:endCxn id="14" idx="3"/>
          </p:cNvCxnSpPr>
          <p:nvPr/>
        </p:nvCxnSpPr>
        <p:spPr>
          <a:xfrm flipV="1">
            <a:off x="1557656" y="4997224"/>
            <a:ext cx="575504" cy="53701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14" idx="7"/>
            <a:endCxn id="15" idx="2"/>
          </p:cNvCxnSpPr>
          <p:nvPr/>
        </p:nvCxnSpPr>
        <p:spPr>
          <a:xfrm flipV="1">
            <a:off x="2354090" y="4248315"/>
            <a:ext cx="804233" cy="5578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15" idx="5"/>
            <a:endCxn id="25" idx="1"/>
          </p:cNvCxnSpPr>
          <p:nvPr/>
        </p:nvCxnSpPr>
        <p:spPr>
          <a:xfrm>
            <a:off x="3419223" y="4302915"/>
            <a:ext cx="567377" cy="60426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椭圆 50"/>
          <p:cNvSpPr/>
          <p:nvPr/>
        </p:nvSpPr>
        <p:spPr bwMode="auto">
          <a:xfrm rot="827460">
            <a:off x="4794322" y="5352884"/>
            <a:ext cx="288926"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2" name="直接连接符 51"/>
          <p:cNvCxnSpPr>
            <a:stCxn id="25" idx="5"/>
            <a:endCxn id="51" idx="2"/>
          </p:cNvCxnSpPr>
          <p:nvPr/>
        </p:nvCxnSpPr>
        <p:spPr>
          <a:xfrm>
            <a:off x="4216606" y="5087267"/>
            <a:ext cx="581880" cy="37881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51" idx="7"/>
            <a:endCxn id="26" idx="3"/>
          </p:cNvCxnSpPr>
          <p:nvPr/>
        </p:nvCxnSpPr>
        <p:spPr>
          <a:xfrm flipV="1">
            <a:off x="5062877" y="4595585"/>
            <a:ext cx="840940" cy="827901"/>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26" idx="7"/>
            <a:endCxn id="27" idx="3"/>
          </p:cNvCxnSpPr>
          <p:nvPr/>
        </p:nvCxnSpPr>
        <p:spPr>
          <a:xfrm flipV="1">
            <a:off x="6128361" y="4015031"/>
            <a:ext cx="693876" cy="39493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27" idx="7"/>
            <a:endCxn id="28" idx="3"/>
          </p:cNvCxnSpPr>
          <p:nvPr/>
        </p:nvCxnSpPr>
        <p:spPr>
          <a:xfrm flipV="1">
            <a:off x="7050503" y="3303279"/>
            <a:ext cx="476019" cy="5320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28" idx="7"/>
            <a:endCxn id="29" idx="3"/>
          </p:cNvCxnSpPr>
          <p:nvPr/>
        </p:nvCxnSpPr>
        <p:spPr>
          <a:xfrm flipV="1">
            <a:off x="7754186" y="2374676"/>
            <a:ext cx="1251200" cy="74684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29" idx="7"/>
            <a:endCxn id="30" idx="3"/>
          </p:cNvCxnSpPr>
          <p:nvPr/>
        </p:nvCxnSpPr>
        <p:spPr>
          <a:xfrm flipV="1">
            <a:off x="9247702" y="1745915"/>
            <a:ext cx="870633" cy="46705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8" name="文本框 39"/>
          <p:cNvSpPr txBox="1">
            <a:spLocks noChangeArrowheads="1"/>
          </p:cNvSpPr>
          <p:nvPr/>
        </p:nvSpPr>
        <p:spPr bwMode="auto">
          <a:xfrm>
            <a:off x="5158025" y="5338463"/>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59" name="文本框 33"/>
          <p:cNvSpPr txBox="1">
            <a:spLocks noChangeArrowheads="1"/>
          </p:cNvSpPr>
          <p:nvPr/>
        </p:nvSpPr>
        <p:spPr bwMode="auto">
          <a:xfrm>
            <a:off x="459921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7</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60" name="文本框 46"/>
          <p:cNvSpPr txBox="1">
            <a:spLocks noChangeArrowheads="1"/>
          </p:cNvSpPr>
          <p:nvPr/>
        </p:nvSpPr>
        <p:spPr bwMode="auto">
          <a:xfrm>
            <a:off x="9546001" y="1125538"/>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grpSp>
        <p:nvGrpSpPr>
          <p:cNvPr id="61" name="组合 60"/>
          <p:cNvGrpSpPr/>
          <p:nvPr/>
        </p:nvGrpSpPr>
        <p:grpSpPr>
          <a:xfrm>
            <a:off x="545040" y="5952187"/>
            <a:ext cx="10744200" cy="102248"/>
            <a:chOff x="738746" y="5964849"/>
            <a:chExt cx="10744200" cy="102248"/>
          </a:xfrm>
        </p:grpSpPr>
        <p:cxnSp>
          <p:nvCxnSpPr>
            <p:cNvPr id="62" name="直接连接符 61"/>
            <p:cNvCxnSpPr/>
            <p:nvPr/>
          </p:nvCxnSpPr>
          <p:spPr bwMode="auto">
            <a:xfrm>
              <a:off x="738746" y="6052254"/>
              <a:ext cx="10744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1639101" y="5971032"/>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2456892"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3510148"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4295309"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5141731"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6255551"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7243964"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7951332"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9320250" y="596484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10524537" y="5985875"/>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3" name="矩形 72"/>
          <p:cNvSpPr/>
          <p:nvPr/>
        </p:nvSpPr>
        <p:spPr>
          <a:xfrm>
            <a:off x="1302825" y="1197546"/>
            <a:ext cx="4220286" cy="1692771"/>
          </a:xfrm>
          <a:prstGeom prst="rect">
            <a:avLst/>
          </a:prstGeom>
        </p:spPr>
        <p:txBody>
          <a:bodyPr wrap="square">
            <a:spAutoFit/>
          </a:bodyPr>
          <a:lstStyle/>
          <a:p>
            <a:pPr>
              <a:lnSpc>
                <a:spcPct val="200000"/>
              </a:lnSpc>
            </a:pPr>
            <a:r>
              <a:rPr lang="zh-CN" altLang="en-US" sz="2000" b="1" dirty="0" smtClean="0">
                <a:solidFill>
                  <a:schemeClr val="accent1"/>
                </a:solidFill>
                <a:latin typeface="微软雅黑" pitchFamily="34" charset="-122"/>
                <a:ea typeface="微软雅黑" pitchFamily="34" charset="-122"/>
              </a:rPr>
              <a:t>点击添加小标题</a:t>
            </a:r>
            <a:endParaRPr lang="en-US" altLang="zh-CN" sz="2000" b="1" dirty="0" smtClean="0">
              <a:solidFill>
                <a:schemeClr val="accent1"/>
              </a:solidFill>
              <a:latin typeface="微软雅黑" pitchFamily="34" charset="-122"/>
              <a:ea typeface="微软雅黑" pitchFamily="34" charset="-122"/>
            </a:endParaRPr>
          </a:p>
          <a:p>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74"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点击输入标题内容</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73301926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
                                        </p:tgtEl>
                                        <p:attrNameLst>
                                          <p:attrName>ppt_y</p:attrName>
                                        </p:attrNameLst>
                                      </p:cBhvr>
                                      <p:tavLst>
                                        <p:tav tm="0">
                                          <p:val>
                                            <p:strVal val="#ppt_y"/>
                                          </p:val>
                                        </p:tav>
                                        <p:tav tm="100000">
                                          <p:val>
                                            <p:strVal val="#ppt_y"/>
                                          </p:val>
                                        </p:tav>
                                      </p:tavLst>
                                    </p:anim>
                                    <p:anim calcmode="lin" valueType="num">
                                      <p:cBhvr>
                                        <p:cTn id="9" dur="500" fill="hold"/>
                                        <p:tgtEl>
                                          <p:spTgt spid="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
                                        </p:tgtEl>
                                      </p:cBhvr>
                                    </p:animEffect>
                                  </p:childTnLst>
                                </p:cTn>
                              </p:par>
                            </p:childTnLst>
                          </p:cTn>
                        </p:par>
                        <p:par>
                          <p:cTn id="12" fill="hold">
                            <p:stCondLst>
                              <p:cond delay="850"/>
                            </p:stCondLst>
                            <p:childTnLst>
                              <p:par>
                                <p:cTn id="13" presetID="22" presetClass="entr" presetSubtype="8" fill="hold" grpId="0"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500"/>
                                        <p:tgtEl>
                                          <p:spTgt spid="73"/>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childTnLst>
                          </p:cTn>
                        </p:par>
                        <p:par>
                          <p:cTn id="20" fill="hold">
                            <p:stCondLst>
                              <p:cond delay="185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up)">
                                      <p:cBhvr>
                                        <p:cTn id="35" dur="500"/>
                                        <p:tgtEl>
                                          <p:spTgt spid="5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up)">
                                      <p:cBhvr>
                                        <p:cTn id="41" dur="500"/>
                                        <p:tgtEl>
                                          <p:spTgt spid="3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up)">
                                      <p:cBhvr>
                                        <p:cTn id="44" dur="500"/>
                                        <p:tgtEl>
                                          <p:spTgt spid="3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par>
                          <p:cTn id="51" fill="hold">
                            <p:stCondLst>
                              <p:cond delay="235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par>
                          <p:cTn id="58" fill="hold">
                            <p:stCondLst>
                              <p:cond delay="2850"/>
                            </p:stCondLst>
                            <p:childTnLst>
                              <p:par>
                                <p:cTn id="59" presetID="22" presetClass="entr" presetSubtype="4" fill="hold"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par>
                          <p:cTn id="62" fill="hold">
                            <p:stCondLst>
                              <p:cond delay="335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childTnLst>
                          </p:cTn>
                        </p:par>
                        <p:par>
                          <p:cTn id="69" fill="hold">
                            <p:stCondLst>
                              <p:cond delay="3850"/>
                            </p:stCondLst>
                            <p:childTnLst>
                              <p:par>
                                <p:cTn id="70" presetID="22" presetClass="entr" presetSubtype="4"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par>
                          <p:cTn id="73" fill="hold">
                            <p:stCondLst>
                              <p:cond delay="4350"/>
                            </p:stCondLst>
                            <p:childTnLst>
                              <p:par>
                                <p:cTn id="74" presetID="10"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par>
                          <p:cTn id="80" fill="hold">
                            <p:stCondLst>
                              <p:cond delay="4850"/>
                            </p:stCondLst>
                            <p:childTnLst>
                              <p:par>
                                <p:cTn id="81" presetID="22" presetClass="entr" presetSubtype="1" fill="hold"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wipe(up)">
                                      <p:cBhvr>
                                        <p:cTn id="83" dur="500"/>
                                        <p:tgtEl>
                                          <p:spTgt spid="50"/>
                                        </p:tgtEl>
                                      </p:cBhvr>
                                    </p:animEffect>
                                  </p:childTnLst>
                                </p:cTn>
                              </p:par>
                            </p:childTnLst>
                          </p:cTn>
                        </p:par>
                        <p:par>
                          <p:cTn id="84" fill="hold">
                            <p:stCondLst>
                              <p:cond delay="5350"/>
                            </p:stCondLst>
                            <p:childTnLst>
                              <p:par>
                                <p:cTn id="85" presetID="10"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down)">
                                      <p:cBhvr>
                                        <p:cTn id="90" dur="500"/>
                                        <p:tgtEl>
                                          <p:spTgt spid="43"/>
                                        </p:tgtEl>
                                      </p:cBhvr>
                                    </p:animEffect>
                                  </p:childTnLst>
                                </p:cTn>
                              </p:par>
                            </p:childTnLst>
                          </p:cTn>
                        </p:par>
                        <p:par>
                          <p:cTn id="91" fill="hold">
                            <p:stCondLst>
                              <p:cond delay="5850"/>
                            </p:stCondLst>
                            <p:childTnLst>
                              <p:par>
                                <p:cTn id="92" presetID="22" presetClass="entr" presetSubtype="1" fill="hold"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up)">
                                      <p:cBhvr>
                                        <p:cTn id="94" dur="500"/>
                                        <p:tgtEl>
                                          <p:spTgt spid="52"/>
                                        </p:tgtEl>
                                      </p:cBhvr>
                                    </p:animEffect>
                                  </p:childTnLst>
                                </p:cTn>
                              </p:par>
                            </p:childTnLst>
                          </p:cTn>
                        </p:par>
                        <p:par>
                          <p:cTn id="95" fill="hold">
                            <p:stCondLst>
                              <p:cond delay="6350"/>
                            </p:stCondLst>
                            <p:childTnLst>
                              <p:par>
                                <p:cTn id="96" presetID="10" presetClass="entr" presetSubtype="0" fill="hold" grpId="0" nodeType="after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wipe(down)">
                                      <p:cBhvr>
                                        <p:cTn id="101" dur="500"/>
                                        <p:tgtEl>
                                          <p:spTgt spid="58"/>
                                        </p:tgtEl>
                                      </p:cBhvr>
                                    </p:animEffect>
                                  </p:childTnLst>
                                </p:cTn>
                              </p:par>
                            </p:childTnLst>
                          </p:cTn>
                        </p:par>
                        <p:par>
                          <p:cTn id="102" fill="hold">
                            <p:stCondLst>
                              <p:cond delay="6850"/>
                            </p:stCondLst>
                            <p:childTnLst>
                              <p:par>
                                <p:cTn id="103" presetID="22" presetClass="entr" presetSubtype="4" fill="hold" nodeType="after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ipe(down)">
                                      <p:cBhvr>
                                        <p:cTn id="105" dur="500"/>
                                        <p:tgtEl>
                                          <p:spTgt spid="53"/>
                                        </p:tgtEl>
                                      </p:cBhvr>
                                    </p:animEffect>
                                  </p:childTnLst>
                                </p:cTn>
                              </p:par>
                            </p:childTnLst>
                          </p:cTn>
                        </p:par>
                        <p:par>
                          <p:cTn id="106" fill="hold">
                            <p:stCondLst>
                              <p:cond delay="7350"/>
                            </p:stCondLst>
                            <p:childTnLst>
                              <p:par>
                                <p:cTn id="107" presetID="10" presetClass="entr" presetSubtype="0" fill="hold" grpId="0" nodeType="after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wipe(down)">
                                      <p:cBhvr>
                                        <p:cTn id="112" dur="500"/>
                                        <p:tgtEl>
                                          <p:spTgt spid="44"/>
                                        </p:tgtEl>
                                      </p:cBhvr>
                                    </p:animEffect>
                                  </p:childTnLst>
                                </p:cTn>
                              </p:par>
                            </p:childTnLst>
                          </p:cTn>
                        </p:par>
                        <p:par>
                          <p:cTn id="113" fill="hold">
                            <p:stCondLst>
                              <p:cond delay="7850"/>
                            </p:stCondLst>
                            <p:childTnLst>
                              <p:par>
                                <p:cTn id="114" presetID="22" presetClass="entr" presetSubtype="4" fill="hold" nodeType="after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wipe(down)">
                                      <p:cBhvr>
                                        <p:cTn id="116" dur="500"/>
                                        <p:tgtEl>
                                          <p:spTgt spid="54"/>
                                        </p:tgtEl>
                                      </p:cBhvr>
                                    </p:animEffect>
                                  </p:childTnLst>
                                </p:cTn>
                              </p:par>
                            </p:childTnLst>
                          </p:cTn>
                        </p:par>
                        <p:par>
                          <p:cTn id="117" fill="hold">
                            <p:stCondLst>
                              <p:cond delay="8350"/>
                            </p:stCondLst>
                            <p:childTnLst>
                              <p:par>
                                <p:cTn id="118" presetID="10" presetClass="entr" presetSubtype="0"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down)">
                                      <p:cBhvr>
                                        <p:cTn id="123" dur="500"/>
                                        <p:tgtEl>
                                          <p:spTgt spid="45"/>
                                        </p:tgtEl>
                                      </p:cBhvr>
                                    </p:animEffect>
                                  </p:childTnLst>
                                </p:cTn>
                              </p:par>
                            </p:childTnLst>
                          </p:cTn>
                        </p:par>
                        <p:par>
                          <p:cTn id="124" fill="hold">
                            <p:stCondLst>
                              <p:cond delay="8850"/>
                            </p:stCondLst>
                            <p:childTnLst>
                              <p:par>
                                <p:cTn id="125" presetID="22" presetClass="entr" presetSubtype="4" fill="hold" nodeType="after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par>
                          <p:cTn id="128" fill="hold">
                            <p:stCondLst>
                              <p:cond delay="9350"/>
                            </p:stCondLst>
                            <p:childTnLst>
                              <p:par>
                                <p:cTn id="129" presetID="10" presetClass="entr" presetSubtype="0" fill="hold" grpId="0"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wipe(down)">
                                      <p:cBhvr>
                                        <p:cTn id="134" dur="500"/>
                                        <p:tgtEl>
                                          <p:spTgt spid="46"/>
                                        </p:tgtEl>
                                      </p:cBhvr>
                                    </p:animEffect>
                                  </p:childTnLst>
                                </p:cTn>
                              </p:par>
                            </p:childTnLst>
                          </p:cTn>
                        </p:par>
                        <p:par>
                          <p:cTn id="135" fill="hold">
                            <p:stCondLst>
                              <p:cond delay="9850"/>
                            </p:stCondLst>
                            <p:childTnLst>
                              <p:par>
                                <p:cTn id="136" presetID="22" presetClass="entr" presetSubtype="4" fill="hold" nodeType="afterEffect">
                                  <p:stCondLst>
                                    <p:cond delay="0"/>
                                  </p:stCondLst>
                                  <p:childTnLst>
                                    <p:set>
                                      <p:cBhvr>
                                        <p:cTn id="137" dur="1" fill="hold">
                                          <p:stCondLst>
                                            <p:cond delay="0"/>
                                          </p:stCondLst>
                                        </p:cTn>
                                        <p:tgtEl>
                                          <p:spTgt spid="56"/>
                                        </p:tgtEl>
                                        <p:attrNameLst>
                                          <p:attrName>style.visibility</p:attrName>
                                        </p:attrNameLst>
                                      </p:cBhvr>
                                      <p:to>
                                        <p:strVal val="visible"/>
                                      </p:to>
                                    </p:set>
                                    <p:animEffect transition="in" filter="wipe(down)">
                                      <p:cBhvr>
                                        <p:cTn id="138" dur="500"/>
                                        <p:tgtEl>
                                          <p:spTgt spid="56"/>
                                        </p:tgtEl>
                                      </p:cBhvr>
                                    </p:animEffect>
                                  </p:childTnLst>
                                </p:cTn>
                              </p:par>
                            </p:childTnLst>
                          </p:cTn>
                        </p:par>
                        <p:par>
                          <p:cTn id="139" fill="hold">
                            <p:stCondLst>
                              <p:cond delay="10350"/>
                            </p:stCondLst>
                            <p:childTnLst>
                              <p:par>
                                <p:cTn id="140" presetID="10" presetClass="entr" presetSubtype="0"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500"/>
                                        <p:tgtEl>
                                          <p:spTgt spid="29"/>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animEffect transition="in" filter="wipe(down)">
                                      <p:cBhvr>
                                        <p:cTn id="145" dur="500"/>
                                        <p:tgtEl>
                                          <p:spTgt spid="47"/>
                                        </p:tgtEl>
                                      </p:cBhvr>
                                    </p:animEffect>
                                  </p:childTnLst>
                                </p:cTn>
                              </p:par>
                            </p:childTnLst>
                          </p:cTn>
                        </p:par>
                        <p:par>
                          <p:cTn id="146" fill="hold">
                            <p:stCondLst>
                              <p:cond delay="10850"/>
                            </p:stCondLst>
                            <p:childTnLst>
                              <p:par>
                                <p:cTn id="147" presetID="22" presetClass="entr" presetSubtype="4" fill="hold" nodeType="after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00"/>
                                        <p:tgtEl>
                                          <p:spTgt spid="57"/>
                                        </p:tgtEl>
                                      </p:cBhvr>
                                    </p:animEffect>
                                  </p:childTnLst>
                                </p:cTn>
                              </p:par>
                            </p:childTnLst>
                          </p:cTn>
                        </p:par>
                        <p:par>
                          <p:cTn id="150" fill="hold">
                            <p:stCondLst>
                              <p:cond delay="11350"/>
                            </p:stCondLst>
                            <p:childTnLst>
                              <p:par>
                                <p:cTn id="151" presetID="10" presetClass="entr" presetSubtype="0" fill="hold" grpId="0" nodeType="after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fade">
                                      <p:cBhvr>
                                        <p:cTn id="153" dur="500"/>
                                        <p:tgtEl>
                                          <p:spTgt spid="30"/>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wipe(down)">
                                      <p:cBhvr>
                                        <p:cTn id="15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51" grpId="0" animBg="1"/>
      <p:bldP spid="58" grpId="0"/>
      <p:bldP spid="59" grpId="0"/>
      <p:bldP spid="60" grpId="0"/>
      <p:bldP spid="73"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5786378"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8" name="组合 67"/>
          <p:cNvGrpSpPr/>
          <p:nvPr/>
        </p:nvGrpSpPr>
        <p:grpSpPr>
          <a:xfrm>
            <a:off x="6667893" y="1573725"/>
            <a:ext cx="3741980" cy="511504"/>
            <a:chOff x="6339097" y="1573726"/>
            <a:chExt cx="3744416" cy="511504"/>
          </a:xfrm>
        </p:grpSpPr>
        <p:sp>
          <p:nvSpPr>
            <p:cNvPr id="69" name="圆角矩形 68"/>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0" name="矩形 69"/>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1" name="圆角矩形 70"/>
          <p:cNvSpPr/>
          <p:nvPr/>
        </p:nvSpPr>
        <p:spPr>
          <a:xfrm>
            <a:off x="5786378" y="241017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2" name="组合 71"/>
          <p:cNvGrpSpPr/>
          <p:nvPr/>
        </p:nvGrpSpPr>
        <p:grpSpPr>
          <a:xfrm>
            <a:off x="6644011" y="2410178"/>
            <a:ext cx="3741980" cy="511504"/>
            <a:chOff x="6315199" y="2410178"/>
            <a:chExt cx="3744416" cy="511504"/>
          </a:xfrm>
        </p:grpSpPr>
        <p:sp>
          <p:nvSpPr>
            <p:cNvPr id="73" name="圆角矩形 72"/>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4" name="矩形 73"/>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5" name="圆角矩形 74"/>
          <p:cNvSpPr/>
          <p:nvPr/>
        </p:nvSpPr>
        <p:spPr>
          <a:xfrm>
            <a:off x="5786378" y="3296032"/>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6" name="组合 75"/>
          <p:cNvGrpSpPr/>
          <p:nvPr/>
        </p:nvGrpSpPr>
        <p:grpSpPr>
          <a:xfrm>
            <a:off x="6667893" y="3296030"/>
            <a:ext cx="3741980" cy="511504"/>
            <a:chOff x="6339097" y="3296031"/>
            <a:chExt cx="3744416" cy="511504"/>
          </a:xfrm>
        </p:grpSpPr>
        <p:sp>
          <p:nvSpPr>
            <p:cNvPr id="77" name="圆角矩形 76"/>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8" name="矩形 77"/>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9" name="圆角矩形 78"/>
          <p:cNvSpPr/>
          <p:nvPr/>
        </p:nvSpPr>
        <p:spPr>
          <a:xfrm>
            <a:off x="5786378" y="418090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0" name="组合 79"/>
          <p:cNvGrpSpPr/>
          <p:nvPr/>
        </p:nvGrpSpPr>
        <p:grpSpPr>
          <a:xfrm>
            <a:off x="6667893" y="4180900"/>
            <a:ext cx="3741980" cy="511503"/>
            <a:chOff x="6339097" y="4180903"/>
            <a:chExt cx="3744416" cy="511504"/>
          </a:xfrm>
        </p:grpSpPr>
        <p:sp>
          <p:nvSpPr>
            <p:cNvPr id="81" name="圆角矩形 80"/>
            <p:cNvSpPr/>
            <p:nvPr/>
          </p:nvSpPr>
          <p:spPr>
            <a:xfrm>
              <a:off x="6339097" y="418090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2" name="矩形 81"/>
            <p:cNvSpPr/>
            <p:nvPr/>
          </p:nvSpPr>
          <p:spPr>
            <a:xfrm>
              <a:off x="6723349" y="4221882"/>
              <a:ext cx="2736305" cy="430929"/>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3" name="圆角矩形 82"/>
          <p:cNvSpPr/>
          <p:nvPr/>
        </p:nvSpPr>
        <p:spPr>
          <a:xfrm>
            <a:off x="5786507" y="5057483"/>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4" name="组合 83"/>
          <p:cNvGrpSpPr/>
          <p:nvPr/>
        </p:nvGrpSpPr>
        <p:grpSpPr>
          <a:xfrm>
            <a:off x="6667893" y="5057483"/>
            <a:ext cx="3741980" cy="511504"/>
            <a:chOff x="6339097" y="5057483"/>
            <a:chExt cx="3744416" cy="511504"/>
          </a:xfrm>
        </p:grpSpPr>
        <p:sp>
          <p:nvSpPr>
            <p:cNvPr id="85" name="圆角矩形 84"/>
            <p:cNvSpPr/>
            <p:nvPr/>
          </p:nvSpPr>
          <p:spPr>
            <a:xfrm>
              <a:off x="6339097" y="5057483"/>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86" name="矩形 85"/>
            <p:cNvSpPr/>
            <p:nvPr/>
          </p:nvSpPr>
          <p:spPr>
            <a:xfrm>
              <a:off x="6723478" y="5085978"/>
              <a:ext cx="273617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7" name="TextBox 86"/>
          <p:cNvSpPr txBox="1"/>
          <p:nvPr/>
        </p:nvSpPr>
        <p:spPr>
          <a:xfrm>
            <a:off x="340362"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88" name="下箭头 87"/>
          <p:cNvSpPr/>
          <p:nvPr/>
        </p:nvSpPr>
        <p:spPr>
          <a:xfrm rot="16200000">
            <a:off x="4608799" y="2370020"/>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19827529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500" fill="hold"/>
                                        <p:tgtEl>
                                          <p:spTgt spid="88"/>
                                        </p:tgtEl>
                                        <p:attrNameLst>
                                          <p:attrName>ppt_x</p:attrName>
                                        </p:attrNameLst>
                                      </p:cBhvr>
                                      <p:tavLst>
                                        <p:tav tm="0">
                                          <p:val>
                                            <p:strVal val="0-#ppt_w/2"/>
                                          </p:val>
                                        </p:tav>
                                        <p:tav tm="100000">
                                          <p:val>
                                            <p:strVal val="#ppt_x"/>
                                          </p:val>
                                        </p:tav>
                                      </p:tavLst>
                                    </p:anim>
                                    <p:anim calcmode="lin" valueType="num">
                                      <p:cBhvr additive="base">
                                        <p:cTn id="13" dur="500" fill="hold"/>
                                        <p:tgtEl>
                                          <p:spTgt spid="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71"/>
                                        </p:tgtEl>
                                      </p:cBhvr>
                                    </p:animEffect>
                                    <p:animScale>
                                      <p:cBhvr>
                                        <p:cTn id="17" dur="250" autoRev="1" fill="hold"/>
                                        <p:tgtEl>
                                          <p:spTgt spid="71"/>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72"/>
                                        </p:tgtEl>
                                      </p:cBhvr>
                                    </p:animEffect>
                                    <p:animScale>
                                      <p:cBhvr>
                                        <p:cTn id="20" dur="25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1" grpId="0" animBg="1"/>
      <p:bldP spid="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 name="ISPRING_PRESENTATION_TITLE" val="PowerPoint 演示文稿"/>
</p:tagLst>
</file>

<file path=ppt/theme/theme1.xml><?xml version="1.0" encoding="utf-8"?>
<a:theme xmlns:a="http://schemas.openxmlformats.org/drawingml/2006/main" name="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3405</Words>
  <Application>Microsoft Office PowerPoint</Application>
  <PresentationFormat>自定义</PresentationFormat>
  <Paragraphs>472</Paragraphs>
  <Slides>38</Slides>
  <Notes>36</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38</vt:i4>
      </vt:variant>
    </vt:vector>
  </HeadingPairs>
  <TitlesOfParts>
    <vt:vector size="57" baseType="lpstr">
      <vt:lpstr>Arial Unicode MS</vt:lpstr>
      <vt:lpstr>Gulim</vt:lpstr>
      <vt:lpstr>Gulim</vt:lpstr>
      <vt:lpstr>맑은 고딕</vt:lpstr>
      <vt:lpstr>Roboto condensed</vt:lpstr>
      <vt:lpstr>华文黑体</vt:lpstr>
      <vt:lpstr>宋体</vt:lpstr>
      <vt:lpstr>微软雅黑</vt:lpstr>
      <vt:lpstr>造字工房悦黑体验版常规体</vt:lpstr>
      <vt:lpstr>Arial</vt:lpstr>
      <vt:lpstr>Arial Black</vt:lpstr>
      <vt:lpstr>Calibri</vt:lpstr>
      <vt:lpstr>Calibri Light</vt:lpstr>
      <vt:lpstr>Eras Bold ITC</vt:lpstr>
      <vt:lpstr>Impact</vt:lpstr>
      <vt:lpstr>Times New Roman</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95</cp:revision>
  <dcterms:created xsi:type="dcterms:W3CDTF">2014-08-23T07:50:08Z</dcterms:created>
  <dcterms:modified xsi:type="dcterms:W3CDTF">2016-11-06T10:15:47Z</dcterms:modified>
  <cp:category>锐旗设计；https://9ppt.taobao.com</cp:category>
</cp:coreProperties>
</file>